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2"/>
  </p:notesMasterIdLst>
  <p:sldIdLst>
    <p:sldId id="301" r:id="rId3"/>
    <p:sldId id="340" r:id="rId4"/>
    <p:sldId id="337" r:id="rId5"/>
    <p:sldId id="349" r:id="rId6"/>
    <p:sldId id="350" r:id="rId7"/>
    <p:sldId id="341" r:id="rId8"/>
    <p:sldId id="342" r:id="rId9"/>
    <p:sldId id="343" r:id="rId10"/>
    <p:sldId id="344" r:id="rId11"/>
    <p:sldId id="345" r:id="rId12"/>
    <p:sldId id="347" r:id="rId13"/>
    <p:sldId id="348" r:id="rId14"/>
    <p:sldId id="346" r:id="rId15"/>
    <p:sldId id="351" r:id="rId16"/>
    <p:sldId id="352" r:id="rId17"/>
    <p:sldId id="353" r:id="rId18"/>
    <p:sldId id="354" r:id="rId19"/>
    <p:sldId id="355" r:id="rId20"/>
    <p:sldId id="376" r:id="rId21"/>
    <p:sldId id="356" r:id="rId22"/>
    <p:sldId id="358" r:id="rId23"/>
    <p:sldId id="378" r:id="rId24"/>
    <p:sldId id="357" r:id="rId25"/>
    <p:sldId id="360" r:id="rId26"/>
    <p:sldId id="361" r:id="rId27"/>
    <p:sldId id="377" r:id="rId28"/>
    <p:sldId id="375" r:id="rId29"/>
    <p:sldId id="380" r:id="rId30"/>
    <p:sldId id="381" r:id="rId31"/>
    <p:sldId id="382" r:id="rId32"/>
    <p:sldId id="383" r:id="rId33"/>
    <p:sldId id="362" r:id="rId34"/>
    <p:sldId id="363" r:id="rId35"/>
    <p:sldId id="372" r:id="rId36"/>
    <p:sldId id="364" r:id="rId37"/>
    <p:sldId id="369" r:id="rId38"/>
    <p:sldId id="370" r:id="rId39"/>
    <p:sldId id="368" r:id="rId40"/>
    <p:sldId id="371" r:id="rId41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17" userDrawn="1">
          <p15:clr>
            <a:srgbClr val="A4A3A4"/>
          </p15:clr>
        </p15:guide>
        <p15:guide id="4" orient="horz" pos="7665" userDrawn="1">
          <p15:clr>
            <a:srgbClr val="A4A3A4"/>
          </p15:clr>
        </p15:guide>
        <p15:guide id="5" pos="111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33CC"/>
    <a:srgbClr val="05FF76"/>
    <a:srgbClr val="0000FF"/>
    <a:srgbClr val="A86ED4"/>
    <a:srgbClr val="438E65"/>
    <a:srgbClr val="00FFFF"/>
    <a:srgbClr val="CCCC00"/>
    <a:srgbClr val="2C5E43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1" autoAdjust="0"/>
    <p:restoredTop sz="94619" autoAdjust="0"/>
  </p:normalViewPr>
  <p:slideViewPr>
    <p:cSldViewPr showGuides="1">
      <p:cViewPr>
        <p:scale>
          <a:sx n="100" d="100"/>
          <a:sy n="100" d="100"/>
        </p:scale>
        <p:origin x="246" y="-1548"/>
      </p:cViewPr>
      <p:guideLst>
        <p:guide pos="317"/>
        <p:guide orient="horz" pos="7665"/>
        <p:guide pos="111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4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3.png"/><Relationship Id="rId4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5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MBD Project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187116" y="1187277"/>
            <a:ext cx="15579841" cy="6533083"/>
            <a:chOff x="1151112" y="2149006"/>
            <a:chExt cx="15579841" cy="6533083"/>
          </a:xfrm>
        </p:grpSpPr>
        <p:sp>
          <p:nvSpPr>
            <p:cNvPr id="17" name="TextBox 16"/>
            <p:cNvSpPr txBox="1"/>
            <p:nvPr/>
          </p:nvSpPr>
          <p:spPr>
            <a:xfrm>
              <a:off x="6661747" y="8435868"/>
              <a:ext cx="49645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mbd_sys_mil_f2_VelProfile_4_vel_profiling.png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151112" y="2149006"/>
              <a:ext cx="15579841" cy="6276484"/>
              <a:chOff x="1151112" y="2149006"/>
              <a:chExt cx="15579841" cy="6276484"/>
            </a:xfrm>
          </p:grpSpPr>
          <p:grpSp>
            <p:nvGrpSpPr>
              <p:cNvPr id="15" name="그룹 14"/>
              <p:cNvGrpSpPr>
                <a:grpSpLocks noChangeAspect="1"/>
              </p:cNvGrpSpPr>
              <p:nvPr/>
            </p:nvGrpSpPr>
            <p:grpSpPr>
              <a:xfrm>
                <a:off x="1151112" y="2159385"/>
                <a:ext cx="7776864" cy="6266104"/>
                <a:chOff x="2195228" y="1871353"/>
                <a:chExt cx="13321480" cy="10733604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95228" y="1871353"/>
                  <a:ext cx="13321480" cy="10733604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129012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625475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2834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05841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1268236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3229174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254751" y="6662818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가속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254751" y="8374211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등속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254751" y="10189696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감속</a:t>
                  </a:r>
                </a:p>
              </p:txBody>
            </p:sp>
          </p:grp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3216" y="2159386"/>
                <a:ext cx="7787737" cy="626610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1743914" y="5254780"/>
                <a:ext cx="80351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가속중정지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665840" y="6326324"/>
                <a:ext cx="510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등속중정지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151112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923609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57" y="7758244"/>
            <a:ext cx="15409712" cy="62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6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59124" y="1871663"/>
            <a:ext cx="7439025" cy="2655720"/>
            <a:chOff x="1259124" y="1871663"/>
            <a:chExt cx="7439025" cy="2655720"/>
          </a:xfrm>
        </p:grpSpPr>
        <p:grpSp>
          <p:nvGrpSpPr>
            <p:cNvPr id="19" name="그룹 18"/>
            <p:cNvGrpSpPr/>
            <p:nvPr/>
          </p:nvGrpSpPr>
          <p:grpSpPr>
            <a:xfrm>
              <a:off x="1259124" y="1871663"/>
              <a:ext cx="7439025" cy="2457450"/>
              <a:chOff x="3347356" y="6263841"/>
              <a:chExt cx="7439025" cy="245745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7356" y="6263841"/>
                <a:ext cx="7439025" cy="2457450"/>
              </a:xfrm>
              <a:prstGeom prst="rect">
                <a:avLst/>
              </a:prstGeom>
            </p:spPr>
          </p:pic>
          <p:sp>
            <p:nvSpPr>
              <p:cNvPr id="12" name="사다리꼴 19"/>
              <p:cNvSpPr/>
              <p:nvPr/>
            </p:nvSpPr>
            <p:spPr>
              <a:xfrm rot="15556005">
                <a:off x="4913050" y="5338746"/>
                <a:ext cx="1943701" cy="3870553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  <a:gd name="connsiteX0" fmla="*/ 0 w 4183340"/>
                  <a:gd name="connsiteY0" fmla="*/ 1237965 h 1260187"/>
                  <a:gd name="connsiteX1" fmla="*/ 3158316 w 4183340"/>
                  <a:gd name="connsiteY1" fmla="*/ 646653 h 1260187"/>
                  <a:gd name="connsiteX2" fmla="*/ 2844671 w 4183340"/>
                  <a:gd name="connsiteY2" fmla="*/ 0 h 1260187"/>
                  <a:gd name="connsiteX3" fmla="*/ 4183340 w 4183340"/>
                  <a:gd name="connsiteY3" fmla="*/ 1260187 h 1260187"/>
                  <a:gd name="connsiteX4" fmla="*/ 0 w 4183340"/>
                  <a:gd name="connsiteY4" fmla="*/ 1237965 h 1260187"/>
                  <a:gd name="connsiteX0" fmla="*/ 0 w 4183340"/>
                  <a:gd name="connsiteY0" fmla="*/ 2222640 h 2244862"/>
                  <a:gd name="connsiteX1" fmla="*/ 2503611 w 4183340"/>
                  <a:gd name="connsiteY1" fmla="*/ 0 h 2244862"/>
                  <a:gd name="connsiteX2" fmla="*/ 2844671 w 4183340"/>
                  <a:gd name="connsiteY2" fmla="*/ 984675 h 2244862"/>
                  <a:gd name="connsiteX3" fmla="*/ 4183340 w 4183340"/>
                  <a:gd name="connsiteY3" fmla="*/ 2244862 h 2244862"/>
                  <a:gd name="connsiteX4" fmla="*/ 0 w 4183340"/>
                  <a:gd name="connsiteY4" fmla="*/ 2222640 h 2244862"/>
                  <a:gd name="connsiteX0" fmla="*/ 0 w 2844671"/>
                  <a:gd name="connsiteY0" fmla="*/ 2222640 h 3931588"/>
                  <a:gd name="connsiteX1" fmla="*/ 2503611 w 2844671"/>
                  <a:gd name="connsiteY1" fmla="*/ 0 h 3931588"/>
                  <a:gd name="connsiteX2" fmla="*/ 2844671 w 2844671"/>
                  <a:gd name="connsiteY2" fmla="*/ 984675 h 3931588"/>
                  <a:gd name="connsiteX3" fmla="*/ 1980825 w 2844671"/>
                  <a:gd name="connsiteY3" fmla="*/ 3931588 h 3931588"/>
                  <a:gd name="connsiteX4" fmla="*/ 0 w 2844671"/>
                  <a:gd name="connsiteY4" fmla="*/ 222264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1245410 w 1245410"/>
                  <a:gd name="connsiteY2" fmla="*/ 984675 h 3931588"/>
                  <a:gd name="connsiteX3" fmla="*/ 381564 w 1245410"/>
                  <a:gd name="connsiteY3" fmla="*/ 3931588 h 3931588"/>
                  <a:gd name="connsiteX4" fmla="*/ 0 w 1245410"/>
                  <a:gd name="connsiteY4" fmla="*/ 71813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800727 w 1245410"/>
                  <a:gd name="connsiteY2" fmla="*/ 877193 h 3931588"/>
                  <a:gd name="connsiteX3" fmla="*/ 1245410 w 1245410"/>
                  <a:gd name="connsiteY3" fmla="*/ 984675 h 3931588"/>
                  <a:gd name="connsiteX4" fmla="*/ 381564 w 1245410"/>
                  <a:gd name="connsiteY4" fmla="*/ 3931588 h 3931588"/>
                  <a:gd name="connsiteX5" fmla="*/ 0 w 1245410"/>
                  <a:gd name="connsiteY5" fmla="*/ 718130 h 3931588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698281 h 3911739"/>
                  <a:gd name="connsiteX1" fmla="*/ 888477 w 1245410"/>
                  <a:gd name="connsiteY1" fmla="*/ 0 h 3911739"/>
                  <a:gd name="connsiteX2" fmla="*/ 781311 w 1245410"/>
                  <a:gd name="connsiteY2" fmla="*/ 827740 h 3911739"/>
                  <a:gd name="connsiteX3" fmla="*/ 1245410 w 1245410"/>
                  <a:gd name="connsiteY3" fmla="*/ 964826 h 3911739"/>
                  <a:gd name="connsiteX4" fmla="*/ 381564 w 1245410"/>
                  <a:gd name="connsiteY4" fmla="*/ 3911739 h 3911739"/>
                  <a:gd name="connsiteX5" fmla="*/ 0 w 1245410"/>
                  <a:gd name="connsiteY5" fmla="*/ 698281 h 3911739"/>
                  <a:gd name="connsiteX0" fmla="*/ 0 w 1245410"/>
                  <a:gd name="connsiteY0" fmla="*/ 698281 h 3870553"/>
                  <a:gd name="connsiteX1" fmla="*/ 888477 w 1245410"/>
                  <a:gd name="connsiteY1" fmla="*/ 0 h 3870553"/>
                  <a:gd name="connsiteX2" fmla="*/ 781311 w 1245410"/>
                  <a:gd name="connsiteY2" fmla="*/ 827740 h 3870553"/>
                  <a:gd name="connsiteX3" fmla="*/ 1245410 w 1245410"/>
                  <a:gd name="connsiteY3" fmla="*/ 964826 h 3870553"/>
                  <a:gd name="connsiteX4" fmla="*/ 302726 w 1245410"/>
                  <a:gd name="connsiteY4" fmla="*/ 3870553 h 3870553"/>
                  <a:gd name="connsiteX5" fmla="*/ 0 w 1245410"/>
                  <a:gd name="connsiteY5" fmla="*/ 698281 h 3870553"/>
                  <a:gd name="connsiteX0" fmla="*/ 0 w 1332578"/>
                  <a:gd name="connsiteY0" fmla="*/ 687107 h 3870553"/>
                  <a:gd name="connsiteX1" fmla="*/ 975645 w 1332578"/>
                  <a:gd name="connsiteY1" fmla="*/ 0 h 3870553"/>
                  <a:gd name="connsiteX2" fmla="*/ 868479 w 1332578"/>
                  <a:gd name="connsiteY2" fmla="*/ 827740 h 3870553"/>
                  <a:gd name="connsiteX3" fmla="*/ 1332578 w 1332578"/>
                  <a:gd name="connsiteY3" fmla="*/ 964826 h 3870553"/>
                  <a:gd name="connsiteX4" fmla="*/ 389894 w 1332578"/>
                  <a:gd name="connsiteY4" fmla="*/ 3870553 h 3870553"/>
                  <a:gd name="connsiteX5" fmla="*/ 0 w 1332578"/>
                  <a:gd name="connsiteY5" fmla="*/ 687107 h 3870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2578" h="3870553">
                    <a:moveTo>
                      <a:pt x="0" y="687107"/>
                    </a:moveTo>
                    <a:lnTo>
                      <a:pt x="975645" y="0"/>
                    </a:lnTo>
                    <a:cubicBezTo>
                      <a:pt x="863429" y="902040"/>
                      <a:pt x="985620" y="-9923"/>
                      <a:pt x="868479" y="827740"/>
                    </a:cubicBezTo>
                    <a:cubicBezTo>
                      <a:pt x="1031587" y="885454"/>
                      <a:pt x="1177878" y="919131"/>
                      <a:pt x="1332578" y="964826"/>
                    </a:cubicBezTo>
                    <a:lnTo>
                      <a:pt x="389894" y="3870553"/>
                    </a:lnTo>
                    <a:lnTo>
                      <a:pt x="0" y="687107"/>
                    </a:lnTo>
                    <a:close/>
                  </a:path>
                </a:pathLst>
              </a:custGeom>
              <a:solidFill>
                <a:srgbClr val="00B050">
                  <a:alpha val="2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4834621" y="7312244"/>
                <a:ext cx="3030598" cy="1152128"/>
                <a:chOff x="4834621" y="7204534"/>
                <a:chExt cx="3030598" cy="1152128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</p:spPr>
            </p:pic>
            <p:sp>
              <p:nvSpPr>
                <p:cNvPr id="13" name="직사각형 12"/>
                <p:cNvSpPr/>
                <p:nvPr/>
              </p:nvSpPr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  <a:solidFill>
                  <a:srgbClr val="00B050">
                    <a:alpha val="2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3889329" y="6503522"/>
                <a:ext cx="853441" cy="682340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882261" y="4281162"/>
              <a:ext cx="41927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mbd_sys_mil_f3_init_1_AutoByInit.png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24361" y="5963466"/>
            <a:ext cx="9347575" cy="4722439"/>
            <a:chOff x="2483564" y="673333"/>
            <a:chExt cx="9347575" cy="47224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1092" y="673333"/>
              <a:ext cx="6100047" cy="4722439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366000" y="774700"/>
              <a:ext cx="736600" cy="266700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>
              <a:grpSpLocks noChangeAspect="1"/>
            </p:cNvGrpSpPr>
            <p:nvPr/>
          </p:nvGrpSpPr>
          <p:grpSpPr>
            <a:xfrm>
              <a:off x="2483564" y="2586608"/>
              <a:ext cx="3009829" cy="2807088"/>
              <a:chOff x="1265952" y="641350"/>
              <a:chExt cx="4132836" cy="3854450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193" y="673334"/>
                <a:ext cx="4122595" cy="3809020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1265952" y="641350"/>
                <a:ext cx="4118847" cy="3854450"/>
              </a:xfrm>
              <a:prstGeom prst="rect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473794" y="4059709"/>
              <a:ext cx="4003831" cy="553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/>
                <a:t>Switch</a:t>
              </a:r>
              <a:r>
                <a:rPr lang="ko-KR" altLang="en-US" sz="1200"/>
                <a:t>와 </a:t>
              </a:r>
              <a:r>
                <a:rPr lang="en-US" altLang="ko-KR" sz="1200"/>
                <a:t>Logic State</a:t>
              </a:r>
              <a:r>
                <a:rPr lang="ko-KR" altLang="en-US" sz="1200"/>
                <a:t>가 병렬로 실행되고 있는 상태에서</a:t>
              </a:r>
              <a:endParaRPr lang="en-US" altLang="ko-KR" sz="1200"/>
            </a:p>
            <a:p>
              <a:r>
                <a:rPr lang="en-US" altLang="ko-KR" sz="1200"/>
                <a:t>4</a:t>
              </a:r>
              <a:r>
                <a:rPr lang="ko-KR" altLang="en-US" sz="1200"/>
                <a:t>개의 스위치 입력값에 따라 </a:t>
              </a:r>
              <a:r>
                <a:rPr lang="en-US" altLang="ko-KR" sz="1200"/>
                <a:t>Action Table</a:t>
              </a:r>
              <a:r>
                <a:rPr lang="ko-KR" altLang="en-US" sz="1200"/>
                <a:t> </a:t>
              </a:r>
              <a:r>
                <a:rPr lang="en-US" altLang="ko-KR" sz="1200"/>
                <a:t>3</a:t>
              </a:r>
              <a:r>
                <a:rPr lang="ko-KR" altLang="en-US" sz="1200"/>
                <a:t>개를 이용하여</a:t>
              </a:r>
              <a:endParaRPr lang="en-US" altLang="ko-KR" sz="1200"/>
            </a:p>
            <a:p>
              <a:r>
                <a:rPr lang="en-US" altLang="ko-KR" sz="1200"/>
                <a:t>Logic State</a:t>
              </a:r>
              <a:r>
                <a:rPr lang="ko-KR" altLang="en-US" sz="1200"/>
                <a:t>에 </a:t>
              </a:r>
              <a:r>
                <a:rPr lang="en-US" altLang="ko-KR" sz="1200"/>
                <a:t>UP, DOWN, NEUTRAL </a:t>
              </a:r>
              <a:r>
                <a:rPr lang="ko-KR" altLang="en-US" sz="1200"/>
                <a:t>이벤트를 전송</a:t>
              </a:r>
              <a:endParaRPr lang="en-US" altLang="ko-KR" sz="120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9235" y="673333"/>
              <a:ext cx="2938486" cy="1913599"/>
            </a:xfrm>
            <a:prstGeom prst="rect">
              <a:avLst/>
            </a:prstGeom>
          </p:spPr>
        </p:pic>
        <p:cxnSp>
          <p:nvCxnSpPr>
            <p:cNvPr id="24" name="꺾인 연결선 23"/>
            <p:cNvCxnSpPr>
              <a:stCxn id="17" idx="1"/>
              <a:endCxn id="31" idx="3"/>
            </p:cNvCxnSpPr>
            <p:nvPr/>
          </p:nvCxnSpPr>
          <p:spPr>
            <a:xfrm rot="10800000" flipV="1">
              <a:off x="5483206" y="908050"/>
              <a:ext cx="1882795" cy="3082102"/>
            </a:xfrm>
            <a:prstGeom prst="bentConnector3">
              <a:avLst>
                <a:gd name="adj1" fmla="val 9249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7588460" y="2491740"/>
              <a:ext cx="600500" cy="8077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794500" y="1997075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0204450" y="2929777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204450" y="3255593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8394700" y="3511836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3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861466" y="2390629"/>
            <a:ext cx="8282534" cy="1944216"/>
            <a:chOff x="1331132" y="4031593"/>
            <a:chExt cx="8282534" cy="1944216"/>
          </a:xfrm>
        </p:grpSpPr>
        <p:sp>
          <p:nvSpPr>
            <p:cNvPr id="154" name="직사각형 153"/>
            <p:cNvSpPr/>
            <p:nvPr/>
          </p:nvSpPr>
          <p:spPr>
            <a:xfrm>
              <a:off x="1331132" y="4643661"/>
              <a:ext cx="8282534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4" idx="3"/>
              <a:endCxn id="71" idx="1"/>
            </p:cNvCxnSpPr>
            <p:nvPr/>
          </p:nvCxnSpPr>
          <p:spPr>
            <a:xfrm>
              <a:off x="4928847" y="4951735"/>
              <a:ext cx="424914" cy="4929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73" idx="3"/>
              <a:endCxn id="86" idx="1"/>
            </p:cNvCxnSpPr>
            <p:nvPr/>
          </p:nvCxnSpPr>
          <p:spPr>
            <a:xfrm>
              <a:off x="6486839" y="4956664"/>
              <a:ext cx="423325" cy="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0" idx="3"/>
              <a:endCxn id="60" idx="1"/>
            </p:cNvCxnSpPr>
            <p:nvPr/>
          </p:nvCxnSpPr>
          <p:spPr>
            <a:xfrm>
              <a:off x="8043242" y="5073905"/>
              <a:ext cx="52224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1"/>
              <a:endCxn id="147" idx="2"/>
            </p:cNvCxnSpPr>
            <p:nvPr/>
          </p:nvCxnSpPr>
          <p:spPr>
            <a:xfrm rot="10800000" flipH="1" flipV="1">
              <a:off x="6910164" y="5198803"/>
              <a:ext cx="1895708" cy="149232"/>
            </a:xfrm>
            <a:prstGeom prst="bentConnector4">
              <a:avLst>
                <a:gd name="adj1" fmla="val -12059"/>
                <a:gd name="adj2" fmla="val 253184"/>
              </a:avLst>
            </a:prstGeom>
            <a:noFill/>
            <a:ln w="38100">
              <a:solidFill>
                <a:schemeClr val="accent2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5353761" y="4794846"/>
              <a:ext cx="1133078" cy="558118"/>
              <a:chOff x="4501085" y="4085543"/>
              <a:chExt cx="1275493" cy="75490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Position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6910164" y="4794846"/>
              <a:ext cx="1133078" cy="558118"/>
              <a:chOff x="6515707" y="4085543"/>
              <a:chExt cx="1275493" cy="754902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Velocity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4057617" y="4789917"/>
              <a:ext cx="871230" cy="558118"/>
              <a:chOff x="2486463" y="4080614"/>
              <a:chExt cx="1275493" cy="754902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Profiler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72" idx="1"/>
              <a:endCxn id="148" idx="2"/>
            </p:cNvCxnSpPr>
            <p:nvPr/>
          </p:nvCxnSpPr>
          <p:spPr>
            <a:xfrm rot="10800000" flipH="1" flipV="1">
              <a:off x="5353760" y="5198803"/>
              <a:ext cx="3951517" cy="149232"/>
            </a:xfrm>
            <a:prstGeom prst="bentConnector4">
              <a:avLst>
                <a:gd name="adj1" fmla="val -5785"/>
                <a:gd name="adj2" fmla="val 387221"/>
              </a:avLst>
            </a:prstGeom>
            <a:noFill/>
            <a:ln w="38100">
              <a:solidFill>
                <a:schemeClr val="accent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" name="그룹 116"/>
            <p:cNvGrpSpPr/>
            <p:nvPr/>
          </p:nvGrpSpPr>
          <p:grpSpPr>
            <a:xfrm>
              <a:off x="2762458" y="4789917"/>
              <a:ext cx="871230" cy="558118"/>
              <a:chOff x="2486463" y="4080614"/>
              <a:chExt cx="1275493" cy="754902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제어로직</a:t>
                </a:r>
              </a:p>
            </p:txBody>
          </p:sp>
        </p:grp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0" idx="3"/>
              <a:endCxn id="92" idx="1"/>
            </p:cNvCxnSpPr>
            <p:nvPr/>
          </p:nvCxnSpPr>
          <p:spPr>
            <a:xfrm>
              <a:off x="3633688" y="4951735"/>
              <a:ext cx="423929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6" name="그룹 125"/>
            <p:cNvGrpSpPr/>
            <p:nvPr/>
          </p:nvGrpSpPr>
          <p:grpSpPr>
            <a:xfrm>
              <a:off x="1466314" y="4789917"/>
              <a:ext cx="871230" cy="558118"/>
              <a:chOff x="2486463" y="4080614"/>
              <a:chExt cx="1275493" cy="754902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Input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9" idx="3"/>
              <a:endCxn id="118" idx="1"/>
            </p:cNvCxnSpPr>
            <p:nvPr/>
          </p:nvCxnSpPr>
          <p:spPr>
            <a:xfrm>
              <a:off x="2337544" y="4951735"/>
              <a:ext cx="424914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4965083" y="4760879"/>
              <a:ext cx="357730" cy="125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1"/>
                  </a:solidFill>
                </a:rPr>
                <a:t>0.01s</a:t>
              </a:r>
              <a:endParaRPr lang="ko-KR" altLang="en-US" sz="900" b="1">
                <a:solidFill>
                  <a:schemeClr val="accent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728954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9228360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565487" y="4794846"/>
              <a:ext cx="941323" cy="5581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모터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056495" y="4854527"/>
              <a:ext cx="409982" cy="1286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2"/>
                  </a:solidFill>
                </a:rPr>
                <a:t>0.002s</a:t>
              </a:r>
              <a:endParaRPr lang="ko-KR" altLang="en-US" sz="900" b="1">
                <a:solidFill>
                  <a:schemeClr val="accent2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45538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Input</a:t>
              </a:r>
            </a:p>
            <a:p>
              <a:pPr algn="ctr"/>
              <a:r>
                <a:rPr lang="en-US" altLang="ko-KR" sz="1600" b="1"/>
                <a:t>Processing</a:t>
              </a:r>
              <a:endParaRPr lang="ko-KR" altLang="en-US" sz="1600" b="1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641682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Window</a:t>
              </a:r>
            </a:p>
            <a:p>
              <a:pPr algn="ctr"/>
              <a:r>
                <a:rPr lang="en-US" altLang="ko-KR" sz="1600" b="1"/>
                <a:t>State</a:t>
              </a:r>
              <a:endParaRPr lang="ko-KR" altLang="en-US" sz="1600" b="1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509202" y="4031593"/>
              <a:ext cx="5986726" cy="1944216"/>
              <a:chOff x="2509202" y="4031593"/>
              <a:chExt cx="5986726" cy="2160240"/>
            </a:xfrm>
          </p:grpSpPr>
          <p:cxnSp>
            <p:nvCxnSpPr>
              <p:cNvPr id="47" name="직선 연결선 46"/>
              <p:cNvCxnSpPr/>
              <p:nvPr/>
            </p:nvCxnSpPr>
            <p:spPr>
              <a:xfrm>
                <a:off x="2509202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3802154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8495928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/>
            <p:cNvSpPr txBox="1"/>
            <p:nvPr/>
          </p:nvSpPr>
          <p:spPr>
            <a:xfrm>
              <a:off x="5058959" y="4098277"/>
              <a:ext cx="177791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OutputProcessing</a:t>
              </a:r>
              <a:endParaRPr lang="ko-KR" altLang="en-US" sz="1600" b="1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952818" y="4423366"/>
              <a:ext cx="10945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ProfileGen</a:t>
              </a:r>
              <a:endParaRPr lang="ko-KR" altLang="en-US" sz="1600" b="1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95712" y="4423366"/>
              <a:ext cx="13044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PosController</a:t>
              </a:r>
              <a:endParaRPr lang="ko-KR" altLang="en-US" sz="1600" b="1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848413" y="4423366"/>
              <a:ext cx="12565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VelController</a:t>
              </a:r>
              <a:endParaRPr lang="ko-KR" altLang="en-US" sz="1600" b="1"/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32" y="5831793"/>
            <a:ext cx="5143500" cy="47625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152112" y="3779566"/>
            <a:ext cx="5286375" cy="6099980"/>
            <a:chOff x="10152112" y="3779566"/>
            <a:chExt cx="5286375" cy="60999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2112" y="3779566"/>
              <a:ext cx="5256584" cy="13883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2112" y="5183721"/>
              <a:ext cx="5286375" cy="4695825"/>
            </a:xfrm>
            <a:prstGeom prst="rect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>
            <a:off x="10116108" y="9900245"/>
            <a:ext cx="5472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mbd_sys_mil_f0_modeling_6_win3_sys-id-result.png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64251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78039" y="1301924"/>
            <a:ext cx="8665961" cy="5924101"/>
            <a:chOff x="478039" y="1301924"/>
            <a:chExt cx="8665961" cy="5924101"/>
          </a:xfrm>
        </p:grpSpPr>
        <p:grpSp>
          <p:nvGrpSpPr>
            <p:cNvPr id="46" name="그룹 45"/>
            <p:cNvGrpSpPr/>
            <p:nvPr/>
          </p:nvGrpSpPr>
          <p:grpSpPr>
            <a:xfrm>
              <a:off x="478039" y="1301924"/>
              <a:ext cx="8665961" cy="5567595"/>
              <a:chOff x="3440173" y="3710061"/>
              <a:chExt cx="8665961" cy="5567595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3455368" y="3710061"/>
                <a:ext cx="8650766" cy="2772219"/>
                <a:chOff x="3455368" y="3710061"/>
                <a:chExt cx="8650766" cy="2772219"/>
              </a:xfrm>
            </p:grpSpPr>
            <p:grpSp>
              <p:nvGrpSpPr>
                <p:cNvPr id="64" name="그룹 63"/>
                <p:cNvGrpSpPr>
                  <a:grpSpLocks noChangeAspect="1"/>
                </p:cNvGrpSpPr>
                <p:nvPr/>
              </p:nvGrpSpPr>
              <p:grpSpPr>
                <a:xfrm>
                  <a:off x="3455368" y="3721505"/>
                  <a:ext cx="5107148" cy="2736458"/>
                  <a:chOff x="3112450" y="1937462"/>
                  <a:chExt cx="7488832" cy="4012587"/>
                </a:xfrm>
              </p:grpSpPr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82" t="75154" r="53740" b="3775"/>
                  <a:stretch/>
                </p:blipFill>
                <p:spPr>
                  <a:xfrm>
                    <a:off x="4046558" y="4268730"/>
                    <a:ext cx="5940660" cy="1681319"/>
                  </a:xfrm>
                  <a:prstGeom prst="rect">
                    <a:avLst/>
                  </a:prstGeom>
                </p:spPr>
              </p:pic>
              <p:pic>
                <p:nvPicPr>
                  <p:cNvPr id="75" name="그림 74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4215" t="75154" r="2245" b="3775"/>
                  <a:stretch/>
                </p:blipFill>
                <p:spPr>
                  <a:xfrm>
                    <a:off x="3112450" y="1937462"/>
                    <a:ext cx="7488832" cy="2160240"/>
                  </a:xfrm>
                  <a:prstGeom prst="rect">
                    <a:avLst/>
                  </a:prstGeom>
                </p:spPr>
              </p:pic>
              <p:sp>
                <p:nvSpPr>
                  <p:cNvPr id="76" name="사다리꼴 74"/>
                  <p:cNvSpPr/>
                  <p:nvPr/>
                </p:nvSpPr>
                <p:spPr>
                  <a:xfrm rot="10800000">
                    <a:off x="4076744" y="32459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6566071" y="2560329"/>
                    <a:ext cx="1117536" cy="678691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4056174" y="4275354"/>
                    <a:ext cx="5922957" cy="164426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530767" y="4977072"/>
                  <a:ext cx="189212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0000FF"/>
                      </a:solidFill>
                    </a:rPr>
                    <a:t>Open-Loop Control</a:t>
                  </a:r>
                  <a:endParaRPr lang="ko-KR" altLang="en-US" sz="1600" b="1">
                    <a:solidFill>
                      <a:srgbClr val="0000FF"/>
                    </a:solidFill>
                  </a:endParaRPr>
                </a:p>
              </p:txBody>
            </p:sp>
            <p:grpSp>
              <p:nvGrpSpPr>
                <p:cNvPr id="66" name="그룹 65"/>
                <p:cNvGrpSpPr/>
                <p:nvPr/>
              </p:nvGrpSpPr>
              <p:grpSpPr>
                <a:xfrm>
                  <a:off x="8576543" y="3710061"/>
                  <a:ext cx="3529591" cy="2772219"/>
                  <a:chOff x="8576543" y="4168554"/>
                  <a:chExt cx="3529591" cy="2772219"/>
                </a:xfrm>
              </p:grpSpPr>
              <p:grpSp>
                <p:nvGrpSpPr>
                  <p:cNvPr id="68" name="그룹 67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5039705"/>
                    <a:ext cx="3528066" cy="1901068"/>
                    <a:chOff x="12744400" y="5242562"/>
                    <a:chExt cx="4968926" cy="2677463"/>
                  </a:xfrm>
                </p:grpSpPr>
                <p:pic>
                  <p:nvPicPr>
                    <p:cNvPr id="70" name="그림 69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71111" t="32788" b="41096"/>
                    <a:stretch/>
                  </p:blipFill>
                  <p:spPr>
                    <a:xfrm>
                      <a:off x="12744400" y="5242562"/>
                      <a:ext cx="4968926" cy="267746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71" name="직선 연결선 70"/>
                    <p:cNvCxnSpPr/>
                    <p:nvPr/>
                  </p:nvCxnSpPr>
                  <p:spPr>
                    <a:xfrm>
                      <a:off x="13032432" y="7016402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15543630" y="6933421"/>
                      <a:ext cx="1530699" cy="95363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미수행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발생</a:t>
                      </a:r>
                    </a:p>
                  </p:txBody>
                </p:sp>
                <p:sp>
                  <p:nvSpPr>
                    <p:cNvPr id="73" name="타원 72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</p:grpSp>
              <p:pic>
                <p:nvPicPr>
                  <p:cNvPr id="69" name="그림 68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1111" t="8333" b="79511"/>
                  <a:stretch/>
                </p:blipFill>
                <p:spPr>
                  <a:xfrm>
                    <a:off x="8578068" y="4168554"/>
                    <a:ext cx="3528066" cy="88486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직사각형 66"/>
                <p:cNvSpPr/>
                <p:nvPr/>
              </p:nvSpPr>
              <p:spPr>
                <a:xfrm>
                  <a:off x="3455368" y="3721505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40173" y="6516881"/>
                <a:ext cx="8664436" cy="2760775"/>
                <a:chOff x="3466422" y="8434808"/>
                <a:chExt cx="8664436" cy="2760775"/>
              </a:xfrm>
            </p:grpSpPr>
            <p:grpSp>
              <p:nvGrpSpPr>
                <p:cNvPr id="49" name="그룹 48"/>
                <p:cNvGrpSpPr>
                  <a:grpSpLocks noChangeAspect="1"/>
                </p:cNvGrpSpPr>
                <p:nvPr/>
              </p:nvGrpSpPr>
              <p:grpSpPr>
                <a:xfrm>
                  <a:off x="3466422" y="8446897"/>
                  <a:ext cx="5119316" cy="2715703"/>
                  <a:chOff x="2844701" y="7517274"/>
                  <a:chExt cx="7488832" cy="3972688"/>
                </a:xfrm>
              </p:grpSpPr>
              <p:pic>
                <p:nvPicPr>
                  <p:cNvPr id="59" name="그림 58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033" t="75432" r="53171" b="3867"/>
                  <a:stretch/>
                </p:blipFill>
                <p:spPr>
                  <a:xfrm>
                    <a:off x="3781822" y="9851350"/>
                    <a:ext cx="5922957" cy="16329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그림 59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155" t="75432" r="2305" b="3867"/>
                  <a:stretch/>
                </p:blipFill>
                <p:spPr>
                  <a:xfrm>
                    <a:off x="2844701" y="7517274"/>
                    <a:ext cx="7488832" cy="2124236"/>
                  </a:xfrm>
                  <a:prstGeom prst="rect">
                    <a:avLst/>
                  </a:prstGeom>
                </p:spPr>
              </p:pic>
              <p:sp>
                <p:nvSpPr>
                  <p:cNvPr id="61" name="직사각형 60"/>
                  <p:cNvSpPr/>
                  <p:nvPr/>
                </p:nvSpPr>
                <p:spPr>
                  <a:xfrm>
                    <a:off x="3781821" y="9845702"/>
                    <a:ext cx="5922957" cy="1644260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>
                  <a:xfrm>
                    <a:off x="6311965" y="8135109"/>
                    <a:ext cx="1117536" cy="678691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사다리꼴 74"/>
                  <p:cNvSpPr/>
                  <p:nvPr/>
                </p:nvSpPr>
                <p:spPr>
                  <a:xfrm rot="10800000">
                    <a:off x="3825169" y="88011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rgbClr val="00B050">
                      <a:alpha val="10000"/>
                    </a:srgb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5564175" y="9720240"/>
                  <a:ext cx="201715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2C5E43"/>
                      </a:solidFill>
                    </a:rPr>
                    <a:t>Closed-Loop Control</a:t>
                  </a:r>
                  <a:endParaRPr lang="ko-KR" altLang="en-US" sz="1600" b="1">
                    <a:solidFill>
                      <a:srgbClr val="2C5E43"/>
                    </a:solidFill>
                  </a:endParaRPr>
                </a:p>
              </p:txBody>
            </p:sp>
            <p:grpSp>
              <p:nvGrpSpPr>
                <p:cNvPr id="51" name="그룹 50"/>
                <p:cNvGrpSpPr/>
                <p:nvPr/>
              </p:nvGrpSpPr>
              <p:grpSpPr>
                <a:xfrm>
                  <a:off x="8576543" y="8449578"/>
                  <a:ext cx="3554315" cy="2746005"/>
                  <a:chOff x="8576543" y="8444785"/>
                  <a:chExt cx="3554315" cy="2746005"/>
                </a:xfrm>
              </p:grpSpPr>
              <p:grpSp>
                <p:nvGrpSpPr>
                  <p:cNvPr id="53" name="그룹 52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9269864"/>
                    <a:ext cx="3554315" cy="1920926"/>
                    <a:chOff x="12744400" y="5234574"/>
                    <a:chExt cx="4968925" cy="2685451"/>
                  </a:xfrm>
                </p:grpSpPr>
                <p:pic>
                  <p:nvPicPr>
                    <p:cNvPr id="55" name="그림 54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71111" t="32771" b="41059"/>
                    <a:stretch/>
                  </p:blipFill>
                  <p:spPr>
                    <a:xfrm>
                      <a:off x="12744400" y="5234574"/>
                      <a:ext cx="4968925" cy="26854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6" name="타원 55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  <p:cxnSp>
                  <p:nvCxnSpPr>
                    <p:cNvPr id="57" name="직선 연결선 56"/>
                    <p:cNvCxnSpPr/>
                    <p:nvPr/>
                  </p:nvCxnSpPr>
                  <p:spPr>
                    <a:xfrm>
                      <a:off x="13068436" y="7011705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5584019" y="6935140"/>
                      <a:ext cx="1449924" cy="94659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없음</a:t>
                      </a:r>
                    </a:p>
                  </p:txBody>
                </p:sp>
              </p:grpSp>
              <p:pic>
                <p:nvPicPr>
                  <p:cNvPr id="54" name="그림 5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1111" t="8417" b="79964"/>
                  <a:stretch/>
                </p:blipFill>
                <p:spPr>
                  <a:xfrm>
                    <a:off x="8576543" y="8444785"/>
                    <a:ext cx="3554315" cy="8528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2" name="직사각형 51"/>
                <p:cNvSpPr/>
                <p:nvPr/>
              </p:nvSpPr>
              <p:spPr>
                <a:xfrm>
                  <a:off x="3481617" y="8434808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9" name="TextBox 88"/>
            <p:cNvSpPr txBox="1"/>
            <p:nvPr/>
          </p:nvSpPr>
          <p:spPr>
            <a:xfrm>
              <a:off x="2299358" y="6979804"/>
              <a:ext cx="50233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mbd_sys_mil_f3_Feedback_2_simulation.png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9681532" y="1267820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mbd_sys_mil_f3_Feedback_3_gain_tune.png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" name="그룹 8"/>
          <p:cNvGrpSpPr/>
          <p:nvPr/>
        </p:nvGrpSpPr>
        <p:grpSpPr>
          <a:xfrm>
            <a:off x="7102286" y="7291154"/>
            <a:ext cx="10505305" cy="5335957"/>
            <a:chOff x="7102286" y="7291154"/>
            <a:chExt cx="10505305" cy="5335957"/>
          </a:xfrm>
        </p:grpSpPr>
        <p:grpSp>
          <p:nvGrpSpPr>
            <p:cNvPr id="114" name="그룹 113"/>
            <p:cNvGrpSpPr/>
            <p:nvPr/>
          </p:nvGrpSpPr>
          <p:grpSpPr>
            <a:xfrm>
              <a:off x="7102286" y="7291154"/>
              <a:ext cx="10505305" cy="5335957"/>
              <a:chOff x="3457828" y="7291154"/>
              <a:chExt cx="10505305" cy="5335957"/>
            </a:xfrm>
          </p:grpSpPr>
          <p:grpSp>
            <p:nvGrpSpPr>
              <p:cNvPr id="88" name="그룹 87"/>
              <p:cNvGrpSpPr>
                <a:grpSpLocks noChangeAspect="1"/>
              </p:cNvGrpSpPr>
              <p:nvPr/>
            </p:nvGrpSpPr>
            <p:grpSpPr>
              <a:xfrm>
                <a:off x="3457828" y="8074559"/>
                <a:ext cx="5593843" cy="3456556"/>
                <a:chOff x="4510207" y="7720765"/>
                <a:chExt cx="7942431" cy="4907799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0207" y="7720765"/>
                  <a:ext cx="7496175" cy="2076450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2884" y="11657427"/>
                  <a:ext cx="2602679" cy="951672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50596" y="11637963"/>
                  <a:ext cx="2495550" cy="990600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4987" y="9916432"/>
                  <a:ext cx="6206726" cy="145356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noFill/>
                </a:ln>
              </p:spPr>
            </p:pic>
            <p:sp>
              <p:nvSpPr>
                <p:cNvPr id="79" name="직사각형 78"/>
                <p:cNvSpPr/>
                <p:nvPr/>
              </p:nvSpPr>
              <p:spPr>
                <a:xfrm>
                  <a:off x="6854997" y="11641954"/>
                  <a:ext cx="2590566" cy="98661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9862072" y="11641954"/>
                  <a:ext cx="2590566" cy="986610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647053" y="10425447"/>
                  <a:ext cx="573147" cy="35685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9540044" y="10494985"/>
                  <a:ext cx="602176" cy="424475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7903883" y="8284428"/>
                  <a:ext cx="1094974" cy="656372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20000"/>
                  </a:schemeClr>
                </a:solidFill>
                <a:ln w="254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다리꼴 74"/>
                <p:cNvSpPr/>
                <p:nvPr/>
              </p:nvSpPr>
              <p:spPr>
                <a:xfrm rot="10800000">
                  <a:off x="9534528" y="10910350"/>
                  <a:ext cx="2906424" cy="72736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26966" h="1064028">
                      <a:moveTo>
                        <a:pt x="3403261" y="1064028"/>
                      </a:moveTo>
                      <a:lnTo>
                        <a:pt x="0" y="0"/>
                      </a:lnTo>
                      <a:lnTo>
                        <a:pt x="3840940" y="7700"/>
                      </a:lnTo>
                      <a:lnTo>
                        <a:pt x="4326966" y="1059265"/>
                      </a:lnTo>
                      <a:lnTo>
                        <a:pt x="3403261" y="1064028"/>
                      </a:lnTo>
                      <a:close/>
                    </a:path>
                  </a:pathLst>
                </a:custGeom>
                <a:solidFill>
                  <a:srgbClr val="00B050">
                    <a:alpha val="10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사다리꼴 74"/>
                <p:cNvSpPr/>
                <p:nvPr/>
              </p:nvSpPr>
              <p:spPr>
                <a:xfrm rot="10800000">
                  <a:off x="6881204" y="10781048"/>
                  <a:ext cx="2556198" cy="86071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9922" h="1259100">
                      <a:moveTo>
                        <a:pt x="313028" y="1259100"/>
                      </a:moveTo>
                      <a:lnTo>
                        <a:pt x="0" y="0"/>
                      </a:lnTo>
                      <a:lnTo>
                        <a:pt x="3999922" y="7700"/>
                      </a:lnTo>
                      <a:lnTo>
                        <a:pt x="1236733" y="1254337"/>
                      </a:lnTo>
                      <a:lnTo>
                        <a:pt x="313028" y="1259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사다리꼴 74"/>
                <p:cNvSpPr/>
                <p:nvPr/>
              </p:nvSpPr>
              <p:spPr>
                <a:xfrm rot="10800000">
                  <a:off x="5298630" y="8946043"/>
                  <a:ext cx="6222814" cy="927387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  <a:gd name="connsiteX0" fmla="*/ 313028 w 3472350"/>
                    <a:gd name="connsiteY0" fmla="*/ 1355902 h 1355902"/>
                    <a:gd name="connsiteX1" fmla="*/ 0 w 3472350"/>
                    <a:gd name="connsiteY1" fmla="*/ 96802 h 1355902"/>
                    <a:gd name="connsiteX2" fmla="*/ 3472350 w 3472350"/>
                    <a:gd name="connsiteY2" fmla="*/ 0 h 1355902"/>
                    <a:gd name="connsiteX3" fmla="*/ 1236733 w 3472350"/>
                    <a:gd name="connsiteY3" fmla="*/ 1351139 h 1355902"/>
                    <a:gd name="connsiteX4" fmla="*/ 313028 w 3472350"/>
                    <a:gd name="connsiteY4" fmla="*/ 1355902 h 1355902"/>
                    <a:gd name="connsiteX0" fmla="*/ 2143299 w 5302621"/>
                    <a:gd name="connsiteY0" fmla="*/ 1356636 h 1356636"/>
                    <a:gd name="connsiteX1" fmla="*/ 0 w 5302621"/>
                    <a:gd name="connsiteY1" fmla="*/ 0 h 1356636"/>
                    <a:gd name="connsiteX2" fmla="*/ 5302621 w 5302621"/>
                    <a:gd name="connsiteY2" fmla="*/ 734 h 1356636"/>
                    <a:gd name="connsiteX3" fmla="*/ 3067004 w 5302621"/>
                    <a:gd name="connsiteY3" fmla="*/ 1351873 h 1356636"/>
                    <a:gd name="connsiteX4" fmla="*/ 2143299 w 5302621"/>
                    <a:gd name="connsiteY4" fmla="*/ 1356636 h 1356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02621" h="1356636">
                      <a:moveTo>
                        <a:pt x="2143299" y="1356636"/>
                      </a:moveTo>
                      <a:lnTo>
                        <a:pt x="0" y="0"/>
                      </a:lnTo>
                      <a:lnTo>
                        <a:pt x="5302621" y="734"/>
                      </a:lnTo>
                      <a:lnTo>
                        <a:pt x="3067004" y="1351873"/>
                      </a:lnTo>
                      <a:lnTo>
                        <a:pt x="2143299" y="1356636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3" name="그룹 112"/>
              <p:cNvGrpSpPr>
                <a:grpSpLocks noChangeAspect="1"/>
              </p:cNvGrpSpPr>
              <p:nvPr/>
            </p:nvGrpSpPr>
            <p:grpSpPr>
              <a:xfrm>
                <a:off x="9144384" y="7291154"/>
                <a:ext cx="4818749" cy="5335957"/>
                <a:chOff x="8368219" y="1754524"/>
                <a:chExt cx="9932887" cy="10999009"/>
              </a:xfrm>
            </p:grpSpPr>
            <p:pic>
              <p:nvPicPr>
                <p:cNvPr id="94" name="그림 9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68219" y="1754524"/>
                  <a:ext cx="5295900" cy="3705225"/>
                </a:xfrm>
                <a:prstGeom prst="rect">
                  <a:avLst/>
                </a:prstGeom>
              </p:spPr>
            </p:pic>
            <p:grpSp>
              <p:nvGrpSpPr>
                <p:cNvPr id="97" name="그룹 96"/>
                <p:cNvGrpSpPr>
                  <a:grpSpLocks noChangeAspect="1"/>
                </p:cNvGrpSpPr>
                <p:nvPr/>
              </p:nvGrpSpPr>
              <p:grpSpPr>
                <a:xfrm>
                  <a:off x="13664118" y="1754524"/>
                  <a:ext cx="4621821" cy="3705225"/>
                  <a:chOff x="11791949" y="5167312"/>
                  <a:chExt cx="4943475" cy="3853862"/>
                </a:xfrm>
              </p:grpSpPr>
              <p:pic>
                <p:nvPicPr>
                  <p:cNvPr id="95" name="그림 94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t="49904"/>
                  <a:stretch/>
                </p:blipFill>
                <p:spPr>
                  <a:xfrm>
                    <a:off x="11791949" y="6406335"/>
                    <a:ext cx="4943475" cy="2614839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b="75967"/>
                  <a:stretch/>
                </p:blipFill>
                <p:spPr>
                  <a:xfrm>
                    <a:off x="11791949" y="5167312"/>
                    <a:ext cx="4943475" cy="12544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90630" y="9079417"/>
                  <a:ext cx="5237971" cy="3674116"/>
                </a:xfrm>
                <a:prstGeom prst="rect">
                  <a:avLst/>
                </a:prstGeom>
              </p:spPr>
            </p:pic>
            <p:grpSp>
              <p:nvGrpSpPr>
                <p:cNvPr id="103" name="그룹 102"/>
                <p:cNvGrpSpPr>
                  <a:grpSpLocks noChangeAspect="1"/>
                </p:cNvGrpSpPr>
                <p:nvPr/>
              </p:nvGrpSpPr>
              <p:grpSpPr>
                <a:xfrm>
                  <a:off x="13628601" y="9105788"/>
                  <a:ext cx="4657338" cy="3647745"/>
                  <a:chOff x="12176347" y="9511467"/>
                  <a:chExt cx="4953000" cy="3879315"/>
                </a:xfrm>
              </p:grpSpPr>
              <p:pic>
                <p:nvPicPr>
                  <p:cNvPr id="99" name="그림 98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49004"/>
                  <a:stretch/>
                </p:blipFill>
                <p:spPr>
                  <a:xfrm>
                    <a:off x="12176347" y="10738636"/>
                    <a:ext cx="4953000" cy="265214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b="76404"/>
                  <a:stretch/>
                </p:blipFill>
                <p:spPr>
                  <a:xfrm>
                    <a:off x="12176347" y="9511467"/>
                    <a:ext cx="4953000" cy="122716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5" name="TextBox 104"/>
                <p:cNvSpPr txBox="1"/>
                <p:nvPr/>
              </p:nvSpPr>
              <p:spPr>
                <a:xfrm>
                  <a:off x="11868803" y="2458106"/>
                  <a:ext cx="1761177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Vel_Pgain=1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11868803" y="9627163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Vel_Pgain=0.5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7" name="그림 10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0630" y="5458596"/>
                  <a:ext cx="5273488" cy="3696192"/>
                </a:xfrm>
                <a:prstGeom prst="rect">
                  <a:avLst/>
                </a:prstGeom>
              </p:spPr>
            </p:pic>
            <p:grpSp>
              <p:nvGrpSpPr>
                <p:cNvPr id="110" name="그룹 109"/>
                <p:cNvGrpSpPr>
                  <a:grpSpLocks noChangeAspect="1"/>
                </p:cNvGrpSpPr>
                <p:nvPr/>
              </p:nvGrpSpPr>
              <p:grpSpPr>
                <a:xfrm>
                  <a:off x="13664118" y="5457820"/>
                  <a:ext cx="4636988" cy="3712208"/>
                  <a:chOff x="13758760" y="9409688"/>
                  <a:chExt cx="4981576" cy="3870461"/>
                </a:xfrm>
              </p:grpSpPr>
              <p:pic>
                <p:nvPicPr>
                  <p:cNvPr id="108" name="그림 107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t="49387"/>
                  <a:stretch/>
                </p:blipFill>
                <p:spPr>
                  <a:xfrm>
                    <a:off x="13758760" y="10647948"/>
                    <a:ext cx="4981575" cy="2632201"/>
                  </a:xfrm>
                  <a:prstGeom prst="rect">
                    <a:avLst/>
                  </a:prstGeom>
                </p:spPr>
              </p:pic>
              <p:pic>
                <p:nvPicPr>
                  <p:cNvPr id="109" name="그림 108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b="76171"/>
                  <a:stretch/>
                </p:blipFill>
                <p:spPr>
                  <a:xfrm>
                    <a:off x="13758761" y="9409688"/>
                    <a:ext cx="4981575" cy="123927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TextBox 111"/>
                <p:cNvSpPr txBox="1"/>
                <p:nvPr/>
              </p:nvSpPr>
              <p:spPr>
                <a:xfrm>
                  <a:off x="11868803" y="6152902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Vel_Pgain=0.8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8" name="그룹 7"/>
            <p:cNvGrpSpPr/>
            <p:nvPr/>
          </p:nvGrpSpPr>
          <p:grpSpPr>
            <a:xfrm>
              <a:off x="7480728" y="8184585"/>
              <a:ext cx="5140341" cy="3285636"/>
              <a:chOff x="7480728" y="8184585"/>
              <a:chExt cx="5140341" cy="3285636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9713394" y="11285555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0000FF"/>
                    </a:solidFill>
                  </a:rPr>
                  <a:t>위치제어기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1851628" y="11279317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2C5E43"/>
                    </a:solidFill>
                  </a:rPr>
                  <a:t>속도제어기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8217652" y="9994531"/>
                <a:ext cx="472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Profile</a:t>
                </a:r>
              </a:p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Gen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7480728" y="8184585"/>
                <a:ext cx="6155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입력처리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8558361" y="8343381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윈도우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9570264" y="8526207"/>
                <a:ext cx="615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출력처리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</p:grpSp>
      </p:grpSp>
      <p:sp>
        <p:nvSpPr>
          <p:cNvPr id="118" name="직사각형 117"/>
          <p:cNvSpPr/>
          <p:nvPr/>
        </p:nvSpPr>
        <p:spPr>
          <a:xfrm>
            <a:off x="7659082" y="9585736"/>
            <a:ext cx="4383250" cy="1085899"/>
          </a:xfrm>
          <a:prstGeom prst="rect">
            <a:avLst/>
          </a:prstGeom>
          <a:solidFill>
            <a:schemeClr val="bg2">
              <a:lumMod val="50000"/>
              <a:alpha val="20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1337629" y="6250918"/>
            <a:ext cx="50233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mbd_sys_mil_f0_modeling_0_vel_process.png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2" name="그룹 11"/>
          <p:cNvGrpSpPr/>
          <p:nvPr/>
        </p:nvGrpSpPr>
        <p:grpSpPr>
          <a:xfrm>
            <a:off x="9797520" y="1623111"/>
            <a:ext cx="8103541" cy="4556007"/>
            <a:chOff x="9797520" y="1623111"/>
            <a:chExt cx="8103541" cy="455600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97520" y="1623111"/>
              <a:ext cx="8103541" cy="4556007"/>
            </a:xfrm>
            <a:prstGeom prst="rect">
              <a:avLst/>
            </a:prstGeom>
          </p:spPr>
        </p:pic>
        <p:sp>
          <p:nvSpPr>
            <p:cNvPr id="93" name="타원 92"/>
            <p:cNvSpPr/>
            <p:nvPr/>
          </p:nvSpPr>
          <p:spPr>
            <a:xfrm>
              <a:off x="11497736" y="1676772"/>
              <a:ext cx="79774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896606" y="4868192"/>
              <a:ext cx="2632348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상이 노이즈로인해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같은 </a:t>
              </a:r>
              <a:r>
                <a:rPr lang="en-US" altLang="ko-KR" sz="1100">
                  <a:solidFill>
                    <a:srgbClr val="0000FF"/>
                  </a:solidFill>
                </a:rPr>
                <a:t>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측정되지 않으면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이전값 사용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marL="171450" indent="-171450" algn="ctr">
                <a:buFont typeface="Wingdings" panose="05000000000000000000" pitchFamily="2" charset="2"/>
                <a:buChar char="à"/>
              </a:pP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AB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상 비교판단으로 </a:t>
              </a:r>
              <a:endParaRPr lang="en-US" altLang="ko-KR" sz="11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속도 정확도가 현저히 향상됨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5147076" y="4768852"/>
              <a:ext cx="2549078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AB</a:t>
              </a:r>
              <a:r>
                <a:rPr lang="ko-KR" altLang="en-US" sz="1100">
                  <a:solidFill>
                    <a:srgbClr val="0000FF"/>
                  </a:solidFill>
                </a:rPr>
                <a:t>상 비교판단을 통해 정확도가 향상되었으나 여전히 가끔 </a:t>
              </a:r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 모두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노이즈의 영향을 받아 </a:t>
              </a:r>
              <a:r>
                <a:rPr lang="en-US" altLang="ko-KR" sz="1100">
                  <a:solidFill>
                    <a:srgbClr val="0000FF"/>
                  </a:solidFill>
                </a:rPr>
                <a:t>Zero 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측정되는 경우가 있음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 QD 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펄스카운트값이 증가하는데</a:t>
              </a: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, Zero Period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가 측정되면 이전값 사용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14820900" y="1676772"/>
              <a:ext cx="28575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1040962" y="1726802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A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1040962" y="3076391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B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1040962" y="4478924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b="1"/>
                <a:t>최종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232161" y="7967605"/>
            <a:ext cx="5164103" cy="4604266"/>
            <a:chOff x="1232161" y="7967605"/>
            <a:chExt cx="5164103" cy="460426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32161" y="7967605"/>
              <a:ext cx="5164103" cy="138177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08926" y="9362714"/>
              <a:ext cx="4610572" cy="3209157"/>
            </a:xfrm>
            <a:prstGeom prst="rect">
              <a:avLst/>
            </a:prstGeom>
          </p:spPr>
        </p:pic>
      </p:grpSp>
      <p:sp>
        <p:nvSpPr>
          <p:cNvPr id="124" name="TextBox 123"/>
          <p:cNvSpPr txBox="1"/>
          <p:nvPr/>
        </p:nvSpPr>
        <p:spPr>
          <a:xfrm>
            <a:off x="1232161" y="12628198"/>
            <a:ext cx="55028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 smtClean="0"/>
              <a:t>mbd_sys_mil_f0_modeling_5_mot3_sys_id_result.png</a:t>
            </a:r>
            <a:r>
              <a:rPr lang="ko-KR" altLang="en-US" sz="1600" b="1" smtClean="0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0503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970BA-936E-4E09-9EDD-187D68E2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3BDFCBB-F88E-42DC-A50B-B03CCC25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8949" y="7119765"/>
            <a:ext cx="9702033" cy="6660093"/>
            <a:chOff x="5442858" y="5863771"/>
            <a:chExt cx="9702033" cy="6660093"/>
          </a:xfrm>
        </p:grpSpPr>
        <p:grpSp>
          <p:nvGrpSpPr>
            <p:cNvPr id="31" name="그룹 30"/>
            <p:cNvGrpSpPr/>
            <p:nvPr/>
          </p:nvGrpSpPr>
          <p:grpSpPr>
            <a:xfrm>
              <a:off x="5442858" y="5863771"/>
              <a:ext cx="9702033" cy="6502400"/>
              <a:chOff x="5442858" y="5863771"/>
              <a:chExt cx="9702033" cy="650240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442858" y="5863771"/>
                <a:ext cx="9666514" cy="650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5543600" y="5961053"/>
                <a:ext cx="9601291" cy="6326715"/>
                <a:chOff x="2663280" y="6623880"/>
                <a:chExt cx="9601291" cy="6326715"/>
              </a:xfrm>
            </p:grpSpPr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9230"/>
                <a:stretch/>
              </p:blipFill>
              <p:spPr>
                <a:xfrm>
                  <a:off x="2663280" y="7848017"/>
                  <a:ext cx="9601291" cy="2924175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9535"/>
                <a:stretch/>
              </p:blipFill>
              <p:spPr>
                <a:xfrm>
                  <a:off x="2663280" y="6623880"/>
                  <a:ext cx="3526731" cy="1176201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1692" y="6660607"/>
                  <a:ext cx="2387744" cy="1091540"/>
                </a:xfrm>
                <a:prstGeom prst="rect">
                  <a:avLst/>
                </a:prstGeom>
              </p:spPr>
            </p:pic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3440" y="10950800"/>
                  <a:ext cx="7992888" cy="1999795"/>
                </a:xfrm>
                <a:prstGeom prst="rect">
                  <a:avLst/>
                </a:prstGeom>
              </p:spPr>
            </p:pic>
            <p:sp>
              <p:nvSpPr>
                <p:cNvPr id="18" name="직사각형 17"/>
                <p:cNvSpPr/>
                <p:nvPr/>
              </p:nvSpPr>
              <p:spPr>
                <a:xfrm>
                  <a:off x="2673350" y="6629400"/>
                  <a:ext cx="3514090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6371692" y="6629400"/>
                  <a:ext cx="2387744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4896622" y="8122036"/>
                  <a:ext cx="1237478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6686016" y="8455411"/>
                  <a:ext cx="1619783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다리꼴 21"/>
                <p:cNvSpPr/>
                <p:nvPr/>
              </p:nvSpPr>
              <p:spPr>
                <a:xfrm rot="10800000">
                  <a:off x="2676525" y="7809606"/>
                  <a:ext cx="3510914" cy="312430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430">
                      <a:moveTo>
                        <a:pt x="0" y="312430"/>
                      </a:moveTo>
                      <a:lnTo>
                        <a:pt x="52708" y="3175"/>
                      </a:lnTo>
                      <a:lnTo>
                        <a:pt x="1292857" y="0"/>
                      </a:lnTo>
                      <a:lnTo>
                        <a:pt x="3510914" y="312430"/>
                      </a:lnTo>
                      <a:lnTo>
                        <a:pt x="0" y="31243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다리꼴 21"/>
                <p:cNvSpPr/>
                <p:nvPr/>
              </p:nvSpPr>
              <p:spPr>
                <a:xfrm rot="10800000">
                  <a:off x="6371689" y="7812781"/>
                  <a:ext cx="2387745" cy="642449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342">
                      <a:moveTo>
                        <a:pt x="0" y="312342"/>
                      </a:moveTo>
                      <a:lnTo>
                        <a:pt x="673616" y="0"/>
                      </a:lnTo>
                      <a:lnTo>
                        <a:pt x="3034202" y="1456"/>
                      </a:lnTo>
                      <a:lnTo>
                        <a:pt x="3510914" y="312342"/>
                      </a:lnTo>
                      <a:lnTo>
                        <a:pt x="0" y="312342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4107146" y="10950800"/>
                  <a:ext cx="7990750" cy="19794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사다리꼴 21"/>
                <p:cNvSpPr/>
                <p:nvPr/>
              </p:nvSpPr>
              <p:spPr>
                <a:xfrm>
                  <a:off x="4113291" y="10157656"/>
                  <a:ext cx="8003685" cy="800766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  <a:gd name="connsiteX0" fmla="*/ 0 w 5628539"/>
                    <a:gd name="connsiteY0" fmla="*/ 312342 h 312342"/>
                    <a:gd name="connsiteX1" fmla="*/ 673616 w 5628539"/>
                    <a:gd name="connsiteY1" fmla="*/ 0 h 312342"/>
                    <a:gd name="connsiteX2" fmla="*/ 3034202 w 5628539"/>
                    <a:gd name="connsiteY2" fmla="*/ 1456 h 312342"/>
                    <a:gd name="connsiteX3" fmla="*/ 5628539 w 5628539"/>
                    <a:gd name="connsiteY3" fmla="*/ 309341 h 312342"/>
                    <a:gd name="connsiteX4" fmla="*/ 0 w 5628539"/>
                    <a:gd name="connsiteY4" fmla="*/ 312342 h 312342"/>
                    <a:gd name="connsiteX0" fmla="*/ 0 w 11768531"/>
                    <a:gd name="connsiteY0" fmla="*/ 315343 h 315343"/>
                    <a:gd name="connsiteX1" fmla="*/ 6813608 w 11768531"/>
                    <a:gd name="connsiteY1" fmla="*/ 0 h 315343"/>
                    <a:gd name="connsiteX2" fmla="*/ 9174194 w 11768531"/>
                    <a:gd name="connsiteY2" fmla="*/ 1456 h 315343"/>
                    <a:gd name="connsiteX3" fmla="*/ 11768531 w 11768531"/>
                    <a:gd name="connsiteY3" fmla="*/ 309341 h 315343"/>
                    <a:gd name="connsiteX4" fmla="*/ 0 w 11768531"/>
                    <a:gd name="connsiteY4" fmla="*/ 315343 h 31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68531" h="315343">
                      <a:moveTo>
                        <a:pt x="0" y="315343"/>
                      </a:moveTo>
                      <a:lnTo>
                        <a:pt x="6813608" y="0"/>
                      </a:lnTo>
                      <a:lnTo>
                        <a:pt x="9174194" y="1456"/>
                      </a:lnTo>
                      <a:lnTo>
                        <a:pt x="11768531" y="309341"/>
                      </a:lnTo>
                      <a:lnTo>
                        <a:pt x="0" y="315343"/>
                      </a:lnTo>
                      <a:close/>
                    </a:path>
                  </a:pathLst>
                </a:custGeom>
                <a:solidFill>
                  <a:srgbClr val="CCCC00">
                    <a:alpha val="2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8740139" y="9212457"/>
                  <a:ext cx="1586185" cy="9526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1343" t="9788" r="195" b="13746"/>
                <a:stretch/>
              </p:blipFill>
              <p:spPr>
                <a:xfrm>
                  <a:off x="9593025" y="7064099"/>
                  <a:ext cx="1857849" cy="189296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7620468" y="12277643"/>
              <a:ext cx="53468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mbd_sys_mil_f3_Feedback_5_AutoCode.png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697668" y="6444269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mbd_sys_mil_f3_Feedback_4_LPFnButterworth.png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2" name="그룹 91"/>
          <p:cNvGrpSpPr/>
          <p:nvPr/>
        </p:nvGrpSpPr>
        <p:grpSpPr>
          <a:xfrm>
            <a:off x="487761" y="1219901"/>
            <a:ext cx="15766626" cy="5146346"/>
            <a:chOff x="487761" y="1219901"/>
            <a:chExt cx="15766626" cy="5146346"/>
          </a:xfrm>
        </p:grpSpPr>
        <p:grpSp>
          <p:nvGrpSpPr>
            <p:cNvPr id="57" name="그룹 56"/>
            <p:cNvGrpSpPr/>
            <p:nvPr/>
          </p:nvGrpSpPr>
          <p:grpSpPr>
            <a:xfrm>
              <a:off x="513246" y="1219901"/>
              <a:ext cx="9579493" cy="5146346"/>
              <a:chOff x="7965589" y="1219901"/>
              <a:chExt cx="9579493" cy="5146346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7965589" y="1219901"/>
                <a:ext cx="9579493" cy="5146346"/>
                <a:chOff x="7965589" y="1219901"/>
                <a:chExt cx="9579493" cy="5146346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65589" y="1224664"/>
                  <a:ext cx="4762500" cy="1781175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34957" y="1219901"/>
                  <a:ext cx="4810125" cy="1790700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65590" y="2990469"/>
                  <a:ext cx="4769368" cy="3375778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28089" y="2993623"/>
                  <a:ext cx="4816993" cy="3372624"/>
                </a:xfrm>
                <a:prstGeom prst="rect">
                  <a:avLst/>
                </a:prstGeom>
              </p:spPr>
            </p:pic>
            <p:sp>
              <p:nvSpPr>
                <p:cNvPr id="40" name="타원 39"/>
                <p:cNvSpPr>
                  <a:spLocks noChangeAspect="1"/>
                </p:cNvSpPr>
                <p:nvPr/>
              </p:nvSpPr>
              <p:spPr>
                <a:xfrm>
                  <a:off x="10345376" y="4832641"/>
                  <a:ext cx="2144658" cy="121495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>
                  <a:spLocks noChangeAspect="1"/>
                </p:cNvSpPr>
                <p:nvPr/>
              </p:nvSpPr>
              <p:spPr>
                <a:xfrm>
                  <a:off x="15352799" y="4832641"/>
                  <a:ext cx="2144658" cy="121495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타원 42"/>
              <p:cNvSpPr/>
              <p:nvPr/>
            </p:nvSpPr>
            <p:spPr>
              <a:xfrm>
                <a:off x="10135562" y="422939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14808587" y="420653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>
                <a:stCxn id="43" idx="2"/>
                <a:endCxn id="40" idx="2"/>
              </p:cNvCxnSpPr>
              <p:nvPr/>
            </p:nvCxnSpPr>
            <p:spPr>
              <a:xfrm>
                <a:off x="10135562" y="4392009"/>
                <a:ext cx="209814" cy="104811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/>
              <p:cNvCxnSpPr>
                <a:stCxn id="43" idx="7"/>
                <a:endCxn id="40" idx="7"/>
              </p:cNvCxnSpPr>
              <p:nvPr/>
            </p:nvCxnSpPr>
            <p:spPr>
              <a:xfrm>
                <a:off x="10431571" y="4277025"/>
                <a:ext cx="1744385" cy="73354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직선 연결선 50"/>
              <p:cNvCxnSpPr>
                <a:stCxn id="44" idx="7"/>
                <a:endCxn id="41" idx="7"/>
              </p:cNvCxnSpPr>
              <p:nvPr/>
            </p:nvCxnSpPr>
            <p:spPr>
              <a:xfrm>
                <a:off x="15104596" y="4254165"/>
                <a:ext cx="2078783" cy="75640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stCxn id="44" idx="3"/>
                <a:endCxn id="41" idx="2"/>
              </p:cNvCxnSpPr>
              <p:nvPr/>
            </p:nvCxnSpPr>
            <p:spPr>
              <a:xfrm>
                <a:off x="14859374" y="4484133"/>
                <a:ext cx="493425" cy="955986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9" name="그룹 88"/>
            <p:cNvGrpSpPr/>
            <p:nvPr/>
          </p:nvGrpSpPr>
          <p:grpSpPr>
            <a:xfrm>
              <a:off x="10206012" y="1697956"/>
              <a:ext cx="6048375" cy="4349641"/>
              <a:chOff x="10206012" y="1697956"/>
              <a:chExt cx="6048375" cy="4349641"/>
            </a:xfrm>
          </p:grpSpPr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06012" y="1697956"/>
                <a:ext cx="6048375" cy="1190625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93372" y="2902903"/>
                <a:ext cx="2971567" cy="945499"/>
              </a:xfrm>
              <a:prstGeom prst="rect">
                <a:avLst/>
              </a:prstGeom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12316628" y="1747775"/>
                <a:ext cx="926272" cy="78356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사다리꼴 74"/>
              <p:cNvSpPr/>
              <p:nvPr/>
            </p:nvSpPr>
            <p:spPr>
              <a:xfrm>
                <a:off x="11291808" y="2540596"/>
                <a:ext cx="2972669" cy="36306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7607" h="363062">
                    <a:moveTo>
                      <a:pt x="0" y="363062"/>
                    </a:moveTo>
                    <a:lnTo>
                      <a:pt x="719536" y="0"/>
                    </a:lnTo>
                    <a:lnTo>
                      <a:pt x="1378084" y="0"/>
                    </a:lnTo>
                    <a:lnTo>
                      <a:pt x="2087607" y="363060"/>
                    </a:lnTo>
                    <a:lnTo>
                      <a:pt x="0" y="36306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289069" y="2902903"/>
                <a:ext cx="2975869" cy="94549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22346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31119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36212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76" name="직사각형 75"/>
              <p:cNvSpPr/>
              <p:nvPr/>
            </p:nvSpPr>
            <p:spPr>
              <a:xfrm>
                <a:off x="10536212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427227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81" name="직사각형 80"/>
              <p:cNvSpPr/>
              <p:nvPr/>
            </p:nvSpPr>
            <p:spPr>
              <a:xfrm>
                <a:off x="13427227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사다리꼴 74"/>
              <p:cNvSpPr/>
              <p:nvPr/>
            </p:nvSpPr>
            <p:spPr>
              <a:xfrm>
                <a:off x="10537752" y="3357742"/>
                <a:ext cx="2582145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355" h="582137">
                    <a:moveTo>
                      <a:pt x="0" y="582137"/>
                    </a:moveTo>
                    <a:lnTo>
                      <a:pt x="1182756" y="4762"/>
                    </a:lnTo>
                    <a:lnTo>
                      <a:pt x="1580430" y="0"/>
                    </a:lnTo>
                    <a:lnTo>
                      <a:pt x="1813355" y="582135"/>
                    </a:lnTo>
                    <a:lnTo>
                      <a:pt x="0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사다리꼴 74"/>
              <p:cNvSpPr/>
              <p:nvPr/>
            </p:nvSpPr>
            <p:spPr>
              <a:xfrm>
                <a:off x="13095201" y="3357742"/>
                <a:ext cx="2926773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  <a:gd name="connsiteX0" fmla="*/ 0 w 3238132"/>
                  <a:gd name="connsiteY0" fmla="*/ 582137 h 582137"/>
                  <a:gd name="connsiteX1" fmla="*/ 1182756 w 3238132"/>
                  <a:gd name="connsiteY1" fmla="*/ 4762 h 582137"/>
                  <a:gd name="connsiteX2" fmla="*/ 1580430 w 3238132"/>
                  <a:gd name="connsiteY2" fmla="*/ 0 h 582137"/>
                  <a:gd name="connsiteX3" fmla="*/ 3238132 w 3238132"/>
                  <a:gd name="connsiteY3" fmla="*/ 577372 h 582137"/>
                  <a:gd name="connsiteX4" fmla="*/ 0 w 3238132"/>
                  <a:gd name="connsiteY4" fmla="*/ 582137 h 582137"/>
                  <a:gd name="connsiteX0" fmla="*/ 238677 w 2055376"/>
                  <a:gd name="connsiteY0" fmla="*/ 577374 h 577374"/>
                  <a:gd name="connsiteX1" fmla="*/ 0 w 2055376"/>
                  <a:gd name="connsiteY1" fmla="*/ 4762 h 577374"/>
                  <a:gd name="connsiteX2" fmla="*/ 397674 w 2055376"/>
                  <a:gd name="connsiteY2" fmla="*/ 0 h 577374"/>
                  <a:gd name="connsiteX3" fmla="*/ 2055376 w 2055376"/>
                  <a:gd name="connsiteY3" fmla="*/ 577372 h 577374"/>
                  <a:gd name="connsiteX4" fmla="*/ 238677 w 2055376"/>
                  <a:gd name="connsiteY4" fmla="*/ 577374 h 577374"/>
                  <a:gd name="connsiteX0" fmla="*/ 238677 w 2055376"/>
                  <a:gd name="connsiteY0" fmla="*/ 582137 h 582137"/>
                  <a:gd name="connsiteX1" fmla="*/ 0 w 2055376"/>
                  <a:gd name="connsiteY1" fmla="*/ 4762 h 582137"/>
                  <a:gd name="connsiteX2" fmla="*/ 397674 w 2055376"/>
                  <a:gd name="connsiteY2" fmla="*/ 0 h 582137"/>
                  <a:gd name="connsiteX3" fmla="*/ 2055376 w 2055376"/>
                  <a:gd name="connsiteY3" fmla="*/ 577372 h 582137"/>
                  <a:gd name="connsiteX4" fmla="*/ 238677 w 2055376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376" h="582137">
                    <a:moveTo>
                      <a:pt x="238677" y="582137"/>
                    </a:moveTo>
                    <a:lnTo>
                      <a:pt x="0" y="4762"/>
                    </a:lnTo>
                    <a:lnTo>
                      <a:pt x="397674" y="0"/>
                    </a:lnTo>
                    <a:lnTo>
                      <a:pt x="2055376" y="577372"/>
                    </a:lnTo>
                    <a:lnTo>
                      <a:pt x="238677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487761" y="1236944"/>
              <a:ext cx="9604977" cy="51085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10092738" y="1236943"/>
              <a:ext cx="6161649" cy="51208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0547727" y="7000381"/>
            <a:ext cx="7620455" cy="6563107"/>
            <a:chOff x="10547727" y="7000381"/>
            <a:chExt cx="7620455" cy="6563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47727" y="7000381"/>
              <a:ext cx="7620455" cy="6563107"/>
            </a:xfrm>
            <a:prstGeom prst="rect">
              <a:avLst/>
            </a:prstGeom>
          </p:spPr>
        </p:pic>
        <p:sp>
          <p:nvSpPr>
            <p:cNvPr id="56" name="타원 55"/>
            <p:cNvSpPr/>
            <p:nvPr/>
          </p:nvSpPr>
          <p:spPr>
            <a:xfrm>
              <a:off x="12906210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13719907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2777003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3719907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558587" y="8033441"/>
              <a:ext cx="30256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Low Pass Filter</a:t>
              </a:r>
              <a:r>
                <a:rPr lang="ko-KR" altLang="en-US" sz="1200" b="1">
                  <a:solidFill>
                    <a:srgbClr val="0000FF"/>
                  </a:solidFill>
                </a:rPr>
                <a:t>를 적용해</a:t>
              </a:r>
              <a:endParaRPr lang="en-US" altLang="ko-KR" sz="1200" b="1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200" b="1">
                  <a:solidFill>
                    <a:srgbClr val="0000FF"/>
                  </a:solidFill>
                </a:rPr>
                <a:t>저속구간에서 속도를 부드럽게 변화시킴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4244867" y="9253055"/>
              <a:ext cx="38911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Input Capture </a:t>
              </a:r>
              <a:r>
                <a:rPr lang="ko-KR" altLang="en-US" sz="1200" b="1">
                  <a:solidFill>
                    <a:srgbClr val="FF0000"/>
                  </a:solidFill>
                </a:rPr>
                <a:t>해상도 때문에 저속구간 속도측정 불가로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0[Rpm]</a:t>
              </a:r>
              <a:r>
                <a:rPr lang="ko-KR" altLang="en-US" sz="1200" b="1">
                  <a:solidFill>
                    <a:srgbClr val="FF0000"/>
                  </a:solidFill>
                </a:rPr>
                <a:t>에서 속도가 급격히 변하는 현상 발생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“0[Rpm]  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en-US" altLang="ko-KR" sz="12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  “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0[Rpm]”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181810" y="10626695"/>
              <a:ext cx="389118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/>
                <a:t>QEP</a:t>
              </a:r>
              <a:r>
                <a:rPr lang="ko-KR" altLang="en-US" sz="1200" b="1"/>
                <a:t>를 통해 카운트 한 펄스수</a:t>
              </a: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13855553" y="9317308"/>
              <a:ext cx="360268" cy="11488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H="1">
              <a:off x="13919096" y="8122806"/>
              <a:ext cx="1021548" cy="114885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H="1">
              <a:off x="13719907" y="10679941"/>
              <a:ext cx="42501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11905562" y="13573395"/>
            <a:ext cx="56297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mbd_sys_mil_f0_modeling_3_LPF_targetExecution.png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4047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62479-3995-4D3E-B84F-EF2FEB08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306EC4-C06C-48AF-B8D7-B77527AB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PIL</a:t>
            </a:r>
            <a:r>
              <a:rPr lang="ko-KR" altLang="en-US"/>
              <a:t> 검증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6AE869D-79C5-4775-913A-584FB6CD180C}"/>
              </a:ext>
            </a:extLst>
          </p:cNvPr>
          <p:cNvSpPr txBox="1"/>
          <p:nvPr/>
        </p:nvSpPr>
        <p:spPr>
          <a:xfrm>
            <a:off x="550046" y="4269243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 </a:t>
            </a:r>
            <a:r>
              <a:rPr lang="en-US" altLang="ko-KR" sz="1600" b="1"/>
              <a:t>Mode</a:t>
            </a:r>
            <a:r>
              <a:rPr lang="ko-KR" altLang="en-US" sz="1600" b="1"/>
              <a:t> 시뮬레이션을 통한 로직개발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BBB8A32-0CC9-4F75-8329-37EC9B5BE31E}"/>
              </a:ext>
            </a:extLst>
          </p:cNvPr>
          <p:cNvGrpSpPr/>
          <p:nvPr/>
        </p:nvGrpSpPr>
        <p:grpSpPr>
          <a:xfrm>
            <a:off x="740005" y="1783514"/>
            <a:ext cx="5004556" cy="2455293"/>
            <a:chOff x="740005" y="1783514"/>
            <a:chExt cx="5004556" cy="24552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740005" y="1783514"/>
              <a:ext cx="5004556" cy="24552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MIL - Simulink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347B5D-7970-4643-9B5B-02862913A130}"/>
                </a:ext>
              </a:extLst>
            </p:cNvPr>
            <p:cNvSpPr/>
            <p:nvPr/>
          </p:nvSpPr>
          <p:spPr>
            <a:xfrm>
              <a:off x="2144161" y="1963538"/>
              <a:ext cx="2196244" cy="15841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제어로직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CB209B-4196-42AF-990E-776C52A20C45}"/>
                </a:ext>
              </a:extLst>
            </p:cNvPr>
            <p:cNvSpPr/>
            <p:nvPr/>
          </p:nvSpPr>
          <p:spPr>
            <a:xfrm>
              <a:off x="920025" y="2271634"/>
              <a:ext cx="752330" cy="44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Switch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72EFE6F-1673-4C3B-B3A0-26E2BF8FB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2356" y="2483407"/>
              <a:ext cx="47180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20E4D0-5AEC-4FF6-B2FE-3BCD239F43F6}"/>
                </a:ext>
              </a:extLst>
            </p:cNvPr>
            <p:cNvSpPr/>
            <p:nvPr/>
          </p:nvSpPr>
          <p:spPr>
            <a:xfrm>
              <a:off x="4844461" y="2035543"/>
              <a:ext cx="752330" cy="8280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Scope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7CCE27F5-39C1-438F-A8E3-E2EA022C6B00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1" y="2483406"/>
              <a:ext cx="2196245" cy="756400"/>
            </a:xfrm>
            <a:prstGeom prst="bentConnector3">
              <a:avLst>
                <a:gd name="adj1" fmla="val 2097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BC2E874-C56C-41C2-AA5E-0BE1F97DAB14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0" y="3238094"/>
              <a:ext cx="21602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0FE40A6-3B52-4F48-B148-8C02FCCB398B}"/>
                </a:ext>
              </a:extLst>
            </p:cNvPr>
            <p:cNvCxnSpPr>
              <a:cxnSpLocks/>
            </p:cNvCxnSpPr>
            <p:nvPr/>
          </p:nvCxnSpPr>
          <p:spPr>
            <a:xfrm>
              <a:off x="2371007" y="2664095"/>
              <a:ext cx="0" cy="590871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2D3B028-8FF0-40A7-A158-95F8B4D1C56C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42" y="2664095"/>
              <a:ext cx="17359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4DFA7A2B-60EA-4122-B400-140C746D68DD}"/>
                </a:ext>
              </a:extLst>
            </p:cNvPr>
            <p:cNvSpPr/>
            <p:nvPr/>
          </p:nvSpPr>
          <p:spPr>
            <a:xfrm>
              <a:off x="2509252" y="2555958"/>
              <a:ext cx="187163" cy="244846"/>
            </a:xfrm>
            <a:prstGeom prst="arc">
              <a:avLst>
                <a:gd name="adj1" fmla="val 11222804"/>
                <a:gd name="adj2" fmla="val 0"/>
              </a:avLst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0C7D89-C2CF-460C-BF1D-7D7C6208B5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4221" y="2664095"/>
              <a:ext cx="360040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21746B-A443-4780-876F-7E5C22D9E39F}"/>
                </a:ext>
              </a:extLst>
            </p:cNvPr>
            <p:cNvCxnSpPr>
              <a:cxnSpLocks/>
            </p:cNvCxnSpPr>
            <p:nvPr/>
          </p:nvCxnSpPr>
          <p:spPr>
            <a:xfrm>
              <a:off x="2602833" y="2483406"/>
              <a:ext cx="468201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85EE1D2-2290-4BD0-A5F0-A90DD28EB283}"/>
                </a:ext>
              </a:extLst>
            </p:cNvPr>
            <p:cNvSpPr/>
            <p:nvPr/>
          </p:nvSpPr>
          <p:spPr>
            <a:xfrm>
              <a:off x="3042456" y="2420381"/>
              <a:ext cx="361993" cy="290967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A9E82FF-306C-44E3-B867-6271B1B68949}"/>
                </a:ext>
              </a:extLst>
            </p:cNvPr>
            <p:cNvCxnSpPr>
              <a:cxnSpLocks/>
              <a:stCxn id="18" idx="3"/>
              <a:endCxn id="21" idx="0"/>
            </p:cNvCxnSpPr>
            <p:nvPr/>
          </p:nvCxnSpPr>
          <p:spPr>
            <a:xfrm>
              <a:off x="3404449" y="2565865"/>
              <a:ext cx="404590" cy="189758"/>
            </a:xfrm>
            <a:prstGeom prst="bentConnector2">
              <a:avLst/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83A936E-7102-412A-9A5F-7995E3D537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8" y="2755623"/>
              <a:ext cx="361982" cy="341211"/>
              <a:chOff x="6794214" y="7327986"/>
              <a:chExt cx="432048" cy="40725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0AC33F0-C824-4AA9-A2B0-718DCEF1CE96}"/>
                  </a:ext>
                </a:extLst>
              </p:cNvPr>
              <p:cNvSpPr/>
              <p:nvPr/>
            </p:nvSpPr>
            <p:spPr>
              <a:xfrm>
                <a:off x="6794214" y="7327986"/>
                <a:ext cx="432048" cy="407256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0E4A802-F874-4018-8B0F-9FF8A14D27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39744" y="7408722"/>
                <a:ext cx="360040" cy="242154"/>
                <a:chOff x="5363580" y="7163941"/>
                <a:chExt cx="878519" cy="590871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1E6FAA27-E95D-4B37-A2CD-FF1633743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1545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ED4D8D97-4DB1-4B04-B437-35684E297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3580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5CB89E08-6CED-4A28-A478-06640954D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5561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1DC9A152-1460-4DD1-9567-8EE695C77B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7596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9DB0883-6E53-4A28-8660-4CC3CCDA4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9660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3C01351-F064-41C7-A7A3-9A85D2314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1695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992750C1-F913-4CA7-A6BD-E079C285F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3676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227AA9C2-E6EC-490C-8DB2-D3CEACEB6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5711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094BCF5D-3CF4-4DB9-BE64-2E9666597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2453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EFE34911-95A8-4C3A-85DA-D482346724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4488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6C88919-A4FB-48F7-8E92-C71130049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86469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79A9EFCE-BE7F-4DCC-861C-506C94485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8504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4EA3D25-2B95-4083-B5B0-CF780E1502E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4351227" y="2449589"/>
              <a:ext cx="493234" cy="475120"/>
            </a:xfrm>
            <a:prstGeom prst="bentConnector3">
              <a:avLst>
                <a:gd name="adj1" fmla="val 50000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73A2891-159A-4828-B7AD-9605A1EBB562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3990030" y="2926229"/>
              <a:ext cx="35037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AA6FC3-E15B-48FB-81AF-55B6AF0A4174}"/>
                </a:ext>
              </a:extLst>
            </p:cNvPr>
            <p:cNvSpPr/>
            <p:nvPr/>
          </p:nvSpPr>
          <p:spPr>
            <a:xfrm>
              <a:off x="4952397" y="2350556"/>
              <a:ext cx="544451" cy="4299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8FA0C2E-AB18-462A-9D06-9BFD83DD47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9909" y="2456158"/>
              <a:ext cx="301652" cy="202884"/>
              <a:chOff x="5363580" y="7163941"/>
              <a:chExt cx="878519" cy="590871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1C9CAE7E-B913-4918-A63D-69B283D60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1545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C83B0A7-D71E-426E-BAD3-6F427C30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3580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672EA09-3A1F-49B6-8887-6371E7E22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5561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F31AF27-2D96-4266-B8A5-BFAE5C28C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7596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E9B9B1D-6C6B-465B-BF4F-D8EEE3B57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9660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EC8101F-7494-4D4D-95E1-70B817E3F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1695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2A2E2E5-E30C-4837-929A-0D1F22F56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3676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99C0F8-7D16-4779-A769-28388D959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711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0D663FD-C142-4B2D-A400-7564143CD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453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4A63B59-9F2D-4986-9D23-02E8FF37D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488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680D021-630F-4BEF-B3C4-B1BD2D65F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6469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EBDE7B83-641C-4A7B-8435-232C10F2A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504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4025C449-4C58-4024-B95F-6C7D548F9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225" y="3241538"/>
              <a:ext cx="2184180" cy="12700"/>
            </a:xfrm>
            <a:prstGeom prst="bentConnector5">
              <a:avLst>
                <a:gd name="adj1" fmla="val -21630"/>
                <a:gd name="adj2" fmla="val 5356157"/>
                <a:gd name="adj3" fmla="val 13070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665CCEBF-FC5F-4C7A-8C00-14721C5554E0}"/>
                </a:ext>
              </a:extLst>
            </p:cNvPr>
            <p:cNvGrpSpPr/>
            <p:nvPr/>
          </p:nvGrpSpPr>
          <p:grpSpPr>
            <a:xfrm>
              <a:off x="2980112" y="3712758"/>
              <a:ext cx="524342" cy="388022"/>
              <a:chOff x="6454308" y="3390228"/>
              <a:chExt cx="524342" cy="38802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DE7454-DC9F-48B4-A1AE-CF41EB7AE40D}"/>
                  </a:ext>
                </a:extLst>
              </p:cNvPr>
              <p:cNvSpPr/>
              <p:nvPr/>
            </p:nvSpPr>
            <p:spPr>
              <a:xfrm>
                <a:off x="6454308" y="3390228"/>
                <a:ext cx="524342" cy="3880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8AB53FD1-2208-4CBC-B8E4-EF3EA0D536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14819" y="3439144"/>
                <a:ext cx="396044" cy="291595"/>
                <a:chOff x="1655168" y="4482995"/>
                <a:chExt cx="720080" cy="530172"/>
              </a:xfrm>
            </p:grpSpPr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B7A3FBE4-DA80-4E43-9F86-D54C6D473AD1}"/>
                    </a:ext>
                  </a:extLst>
                </p:cNvPr>
                <p:cNvSpPr/>
                <p:nvPr/>
              </p:nvSpPr>
              <p:spPr>
                <a:xfrm>
                  <a:off x="1655168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B3D47F4B-F266-4B6F-9CB8-0EDC4BD43B2C}"/>
                    </a:ext>
                  </a:extLst>
                </p:cNvPr>
                <p:cNvSpPr/>
                <p:nvPr/>
              </p:nvSpPr>
              <p:spPr>
                <a:xfrm>
                  <a:off x="2231232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867E6ADB-63FF-4962-B086-A288C6E60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7176" y="4650851"/>
                  <a:ext cx="576064" cy="285576"/>
                </a:xfrm>
                <a:prstGeom prst="line">
                  <a:avLst/>
                </a:prstGeom>
                <a:noFill/>
                <a:ln w="25400">
                  <a:prstDash val="sysDot"/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E614FB84-D060-4A46-9FF8-95F69BDE4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025" y="4936426"/>
                  <a:ext cx="579215" cy="0"/>
                </a:xfrm>
                <a:prstGeom prst="line">
                  <a:avLst/>
                </a:prstGeom>
                <a:noFill/>
                <a:ln w="2540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CD376BFF-A510-4881-BED4-BE5091EDED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3632" y="4482995"/>
                  <a:ext cx="113684" cy="207096"/>
                </a:xfrm>
                <a:prstGeom prst="straightConnector1">
                  <a:avLst/>
                </a:prstGeom>
                <a:noFill/>
                <a:ln w="25400"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44E295BF-3A55-4A2F-A7E9-6B60117D0712}"/>
              </a:ext>
            </a:extLst>
          </p:cNvPr>
          <p:cNvGrpSpPr/>
          <p:nvPr/>
        </p:nvGrpSpPr>
        <p:grpSpPr>
          <a:xfrm>
            <a:off x="256634" y="7013646"/>
            <a:ext cx="8649878" cy="4606400"/>
            <a:chOff x="3628049" y="7203606"/>
            <a:chExt cx="8649878" cy="4606400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F7648819-FB0D-458B-8D60-4494F9C31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0143" y="9509358"/>
              <a:ext cx="2807784" cy="2290531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6BC97DD1-FF29-47D7-B11F-78259246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0143" y="7203606"/>
              <a:ext cx="2807783" cy="2298142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564F4CC-8576-4F5A-8AC8-4E89FB996C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9" y="7203606"/>
              <a:ext cx="8649878" cy="4606400"/>
              <a:chOff x="1116637" y="6753752"/>
              <a:chExt cx="11537318" cy="6144076"/>
            </a:xfrm>
          </p:grpSpPr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FCB3E46C-2B51-46FC-B183-7C5C572DB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973" y="6753752"/>
                <a:ext cx="7758924" cy="3065292"/>
              </a:xfrm>
              <a:prstGeom prst="rect">
                <a:avLst/>
              </a:prstGeom>
            </p:spPr>
          </p:pic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51957A79-A136-45BC-B76E-A5AA59052D12}"/>
                  </a:ext>
                </a:extLst>
              </p:cNvPr>
              <p:cNvSpPr/>
              <p:nvPr/>
            </p:nvSpPr>
            <p:spPr>
              <a:xfrm>
                <a:off x="1116637" y="6753752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F1F26239-11B6-4846-BAFA-E45FADEE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637" y="9863223"/>
                <a:ext cx="7792260" cy="3025064"/>
              </a:xfrm>
              <a:prstGeom prst="rect">
                <a:avLst/>
              </a:prstGeom>
            </p:spPr>
          </p:pic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F06B413-F9DC-4932-95B5-FB57765C7F38}"/>
                  </a:ext>
                </a:extLst>
              </p:cNvPr>
              <p:cNvSpPr/>
              <p:nvPr/>
            </p:nvSpPr>
            <p:spPr>
              <a:xfrm>
                <a:off x="1116637" y="9819043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908167" y="1164987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단계 시뮬레이션 로직 구현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4351C111-CBBB-4E45-AE82-22AFFCBE9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4" y="1599543"/>
            <a:ext cx="4838700" cy="2524125"/>
          </a:xfrm>
          <a:prstGeom prst="rect">
            <a:avLst/>
          </a:prstGeom>
        </p:spPr>
      </p:pic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BE3ED83-03A3-46C9-A137-646A94DB6C89}"/>
              </a:ext>
            </a:extLst>
          </p:cNvPr>
          <p:cNvGrpSpPr/>
          <p:nvPr/>
        </p:nvGrpSpPr>
        <p:grpSpPr>
          <a:xfrm>
            <a:off x="12636388" y="1583321"/>
            <a:ext cx="5346812" cy="4998853"/>
            <a:chOff x="6931114" y="1583321"/>
            <a:chExt cx="5346812" cy="4998853"/>
          </a:xfrm>
        </p:grpSpPr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B598883C-11BA-46F7-A92D-FC4A3659326A}"/>
                </a:ext>
              </a:extLst>
            </p:cNvPr>
            <p:cNvGrpSpPr/>
            <p:nvPr/>
          </p:nvGrpSpPr>
          <p:grpSpPr>
            <a:xfrm>
              <a:off x="7802477" y="4238808"/>
              <a:ext cx="3457575" cy="1704975"/>
              <a:chOff x="11309928" y="8332195"/>
              <a:chExt cx="3457575" cy="1704975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3C0ABD19-8F5A-4D13-A090-8DFD93EB855C}"/>
                  </a:ext>
                </a:extLst>
              </p:cNvPr>
              <p:cNvSpPr/>
              <p:nvPr/>
            </p:nvSpPr>
            <p:spPr>
              <a:xfrm>
                <a:off x="12607646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4B442ECE-DFC8-4A23-A42B-880E830D7E9F}"/>
                  </a:ext>
                </a:extLst>
              </p:cNvPr>
              <p:cNvSpPr/>
              <p:nvPr/>
            </p:nvSpPr>
            <p:spPr>
              <a:xfrm>
                <a:off x="13190840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93" name="그림 292">
                <a:extLst>
                  <a:ext uri="{FF2B5EF4-FFF2-40B4-BE49-F238E27FC236}">
                    <a16:creationId xmlns:a16="http://schemas.microsoft.com/office/drawing/2014/main" id="{68ED19DF-B617-4409-8514-A0F01473F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09928" y="8332195"/>
                <a:ext cx="3457575" cy="1704975"/>
              </a:xfrm>
              <a:prstGeom prst="rect">
                <a:avLst/>
              </a:prstGeom>
            </p:spPr>
          </p:pic>
          <p:cxnSp>
            <p:nvCxnSpPr>
              <p:cNvPr id="294" name="연결선: 꺾임 293">
                <a:extLst>
                  <a:ext uri="{FF2B5EF4-FFF2-40B4-BE49-F238E27FC236}">
                    <a16:creationId xmlns:a16="http://schemas.microsoft.com/office/drawing/2014/main" id="{491C337C-EA43-4D45-9B43-9441BAE60D85}"/>
                  </a:ext>
                </a:extLst>
              </p:cNvPr>
              <p:cNvCxnSpPr>
                <a:cxnSpLocks/>
                <a:stCxn id="292" idx="2"/>
                <a:endCxn id="291" idx="2"/>
              </p:cNvCxnSpPr>
              <p:nvPr/>
            </p:nvCxnSpPr>
            <p:spPr>
              <a:xfrm rot="5400000">
                <a:off x="13134126" y="9656552"/>
                <a:ext cx="12700" cy="583194"/>
              </a:xfrm>
              <a:prstGeom prst="bentConnector3">
                <a:avLst>
                  <a:gd name="adj1" fmla="val 1800000"/>
                </a:avLst>
              </a:prstGeom>
              <a:noFill/>
              <a:ln w="38100">
                <a:solidFill>
                  <a:schemeClr val="accent2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5" name="연결선: 꺾임 294">
                <a:extLst>
                  <a:ext uri="{FF2B5EF4-FFF2-40B4-BE49-F238E27FC236}">
                    <a16:creationId xmlns:a16="http://schemas.microsoft.com/office/drawing/2014/main" id="{0C17B1B8-F821-497F-A9CD-D91FD33935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3088656" y="9587364"/>
                <a:ext cx="523401" cy="15457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6" name="연결선: 꺾임 295">
                <a:extLst>
                  <a:ext uri="{FF2B5EF4-FFF2-40B4-BE49-F238E27FC236}">
                    <a16:creationId xmlns:a16="http://schemas.microsoft.com/office/drawing/2014/main" id="{0F0D9BF5-A2D1-4A77-9C59-ABFB8663D6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2694844" y="9553912"/>
                <a:ext cx="522044" cy="22283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A5315380-FED2-4800-A356-EDDD5687BC59}"/>
                </a:ext>
              </a:extLst>
            </p:cNvPr>
            <p:cNvGrpSpPr/>
            <p:nvPr/>
          </p:nvGrpSpPr>
          <p:grpSpPr>
            <a:xfrm>
              <a:off x="6931114" y="1583321"/>
              <a:ext cx="5346812" cy="4998853"/>
              <a:chOff x="6931114" y="1583321"/>
              <a:chExt cx="5346812" cy="4998853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B7A339E-6991-418D-AA04-CDD882474266}"/>
                  </a:ext>
                </a:extLst>
              </p:cNvPr>
              <p:cNvSpPr/>
              <p:nvPr/>
            </p:nvSpPr>
            <p:spPr>
              <a:xfrm>
                <a:off x="7199784" y="1583321"/>
                <a:ext cx="4809473" cy="10381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PC Simulink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EE4E16AB-7B50-4AD5-85CA-88A68307B411}"/>
                  </a:ext>
                </a:extLst>
              </p:cNvPr>
              <p:cNvSpPr/>
              <p:nvPr/>
            </p:nvSpPr>
            <p:spPr>
              <a:xfrm>
                <a:off x="7325182" y="1976982"/>
                <a:ext cx="615556" cy="44606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(Simulink Block)</a:t>
                </a:r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989CA8B5-2DBA-4DD9-9CEE-2B3ADBF174C3}"/>
                  </a:ext>
                </a:extLst>
              </p:cNvPr>
              <p:cNvSpPr/>
              <p:nvPr/>
            </p:nvSpPr>
            <p:spPr>
              <a:xfrm>
                <a:off x="7199784" y="2854811"/>
                <a:ext cx="4809473" cy="12194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MCU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063B0FFB-A90C-4AC1-A774-9BEDEE4D53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40558" y="3054043"/>
                <a:ext cx="2751187" cy="931915"/>
                <a:chOff x="10848020" y="5291736"/>
                <a:chExt cx="4676766" cy="1584170"/>
              </a:xfrm>
            </p:grpSpPr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id="{C2AD12C1-83B2-4901-A108-31048F41561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848020" y="6346704"/>
                  <a:ext cx="1224135" cy="446064"/>
                  <a:chOff x="10848020" y="6346704"/>
                  <a:chExt cx="1224135" cy="446064"/>
                </a:xfrm>
              </p:grpSpPr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8A50F671-BD7F-4818-A540-7F80F9D84884}"/>
                      </a:ext>
                    </a:extLst>
                  </p:cNvPr>
                  <p:cNvSpPr/>
                  <p:nvPr/>
                </p:nvSpPr>
                <p:spPr>
                  <a:xfrm>
                    <a:off x="10848020" y="6346704"/>
                    <a:ext cx="752330" cy="446064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90" name="직선 화살표 연결선 289">
                    <a:extLst>
                      <a:ext uri="{FF2B5EF4-FFF2-40B4-BE49-F238E27FC236}">
                        <a16:creationId xmlns:a16="http://schemas.microsoft.com/office/drawing/2014/main" id="{5791AD94-E4A9-4D84-816B-8620E29A7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00351" y="6568002"/>
                    <a:ext cx="471804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6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25BEC297-B7B4-49F6-A494-616D2CC1B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4268400" y="6346704"/>
                  <a:ext cx="1256386" cy="446064"/>
                  <a:chOff x="14268400" y="6346704"/>
                  <a:chExt cx="1256386" cy="446064"/>
                </a:xfrm>
              </p:grpSpPr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AE6CB9B5-A9CB-477D-80B5-41CF130A2C48}"/>
                      </a:ext>
                    </a:extLst>
                  </p:cNvPr>
                  <p:cNvSpPr/>
                  <p:nvPr/>
                </p:nvSpPr>
                <p:spPr>
                  <a:xfrm>
                    <a:off x="14772456" y="6346704"/>
                    <a:ext cx="752330" cy="44606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OUT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88" name="직선 화살표 연결선 287">
                    <a:extLst>
                      <a:ext uri="{FF2B5EF4-FFF2-40B4-BE49-F238E27FC236}">
                        <a16:creationId xmlns:a16="http://schemas.microsoft.com/office/drawing/2014/main" id="{A7683CE1-32ED-4421-8F4E-59E23766B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268400" y="6569736"/>
                    <a:ext cx="504057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3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60" name="그룹 259">
                  <a:extLst>
                    <a:ext uri="{FF2B5EF4-FFF2-40B4-BE49-F238E27FC236}">
                      <a16:creationId xmlns:a16="http://schemas.microsoft.com/office/drawing/2014/main" id="{9E94E6F2-CE2E-4DA7-9D36-E0695B50FD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2072155" y="5291736"/>
                  <a:ext cx="2196246" cy="1584170"/>
                  <a:chOff x="12072155" y="5291736"/>
                  <a:chExt cx="2196246" cy="1584170"/>
                </a:xfrm>
              </p:grpSpPr>
              <p:sp>
                <p:nvSpPr>
                  <p:cNvPr id="261" name="직사각형 260">
                    <a:extLst>
                      <a:ext uri="{FF2B5EF4-FFF2-40B4-BE49-F238E27FC236}">
                        <a16:creationId xmlns:a16="http://schemas.microsoft.com/office/drawing/2014/main" id="{0421586F-C1EB-4065-9B69-1B3E46BA74CE}"/>
                      </a:ext>
                    </a:extLst>
                  </p:cNvPr>
                  <p:cNvSpPr/>
                  <p:nvPr/>
                </p:nvSpPr>
                <p:spPr>
                  <a:xfrm>
                    <a:off x="12072156" y="5291736"/>
                    <a:ext cx="2196244" cy="15841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t" anchorCtr="0"/>
                  <a:lstStyle/>
                  <a:p>
                    <a:pPr algn="ctr"/>
                    <a:r>
                      <a:rPr lang="ko-KR" altLang="en-US" sz="16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제어로직</a:t>
                    </a:r>
                  </a:p>
                </p:txBody>
              </p:sp>
              <p:cxnSp>
                <p:nvCxnSpPr>
                  <p:cNvPr id="262" name="연결선: 꺾임 261">
                    <a:extLst>
                      <a:ext uri="{FF2B5EF4-FFF2-40B4-BE49-F238E27FC236}">
                        <a16:creationId xmlns:a16="http://schemas.microsoft.com/office/drawing/2014/main" id="{035A18E1-4669-4CD5-8A0E-F2B6767D3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6" y="5811604"/>
                    <a:ext cx="2196245" cy="756400"/>
                  </a:xfrm>
                  <a:prstGeom prst="bentConnector3">
                    <a:avLst>
                      <a:gd name="adj1" fmla="val 20971"/>
                    </a:avLst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3" name="직선 연결선 262">
                    <a:extLst>
                      <a:ext uri="{FF2B5EF4-FFF2-40B4-BE49-F238E27FC236}">
                        <a16:creationId xmlns:a16="http://schemas.microsoft.com/office/drawing/2014/main" id="{471D5187-EC51-4854-AFC1-E79E84D31E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5" y="6566292"/>
                    <a:ext cx="21602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4" name="직선 연결선 263">
                    <a:extLst>
                      <a:ext uri="{FF2B5EF4-FFF2-40B4-BE49-F238E27FC236}">
                        <a16:creationId xmlns:a16="http://schemas.microsoft.com/office/drawing/2014/main" id="{A9ED95F6-5EA2-4940-8E13-89717CFA67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99002" y="5992293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5" name="직선 연결선 264">
                    <a:extLst>
                      <a:ext uri="{FF2B5EF4-FFF2-40B4-BE49-F238E27FC236}">
                        <a16:creationId xmlns:a16="http://schemas.microsoft.com/office/drawing/2014/main" id="{8336C013-FBF2-49CA-8F4D-6727793EFE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81037" y="5992293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6" name="원호 265">
                    <a:extLst>
                      <a:ext uri="{FF2B5EF4-FFF2-40B4-BE49-F238E27FC236}">
                        <a16:creationId xmlns:a16="http://schemas.microsoft.com/office/drawing/2014/main" id="{8A587FF7-00E4-4E26-AEFA-FAD9A9843F1A}"/>
                      </a:ext>
                    </a:extLst>
                  </p:cNvPr>
                  <p:cNvSpPr/>
                  <p:nvPr/>
                </p:nvSpPr>
                <p:spPr>
                  <a:xfrm>
                    <a:off x="12437247" y="5884156"/>
                    <a:ext cx="187163" cy="244846"/>
                  </a:xfrm>
                  <a:prstGeom prst="arc">
                    <a:avLst>
                      <a:gd name="adj1" fmla="val 11222804"/>
                      <a:gd name="adj2" fmla="val 0"/>
                    </a:avLst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67" name="직선 연결선 266">
                    <a:extLst>
                      <a:ext uri="{FF2B5EF4-FFF2-40B4-BE49-F238E27FC236}">
                        <a16:creationId xmlns:a16="http://schemas.microsoft.com/office/drawing/2014/main" id="{D081384D-55F4-4DAF-8C78-E94D162629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612216" y="5992293"/>
                    <a:ext cx="360040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8" name="직선 연결선 267">
                    <a:extLst>
                      <a:ext uri="{FF2B5EF4-FFF2-40B4-BE49-F238E27FC236}">
                        <a16:creationId xmlns:a16="http://schemas.microsoft.com/office/drawing/2014/main" id="{A5630049-5085-4547-88F8-0F958FEDC2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530828" y="5811604"/>
                    <a:ext cx="468201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9" name="순서도: 지연 268">
                    <a:extLst>
                      <a:ext uri="{FF2B5EF4-FFF2-40B4-BE49-F238E27FC236}">
                        <a16:creationId xmlns:a16="http://schemas.microsoft.com/office/drawing/2014/main" id="{F44F91EC-EEA9-417E-BF62-5BBA7B9331DE}"/>
                      </a:ext>
                    </a:extLst>
                  </p:cNvPr>
                  <p:cNvSpPr/>
                  <p:nvPr/>
                </p:nvSpPr>
                <p:spPr>
                  <a:xfrm>
                    <a:off x="12970451" y="5748579"/>
                    <a:ext cx="361993" cy="290967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0" name="연결선: 꺾임 269">
                    <a:extLst>
                      <a:ext uri="{FF2B5EF4-FFF2-40B4-BE49-F238E27FC236}">
                        <a16:creationId xmlns:a16="http://schemas.microsoft.com/office/drawing/2014/main" id="{1BCD7C8B-4EFF-4C36-A812-5F8E119AF62E}"/>
                      </a:ext>
                    </a:extLst>
                  </p:cNvPr>
                  <p:cNvCxnSpPr>
                    <a:cxnSpLocks/>
                    <a:stCxn id="269" idx="3"/>
                    <a:endCxn id="273" idx="0"/>
                  </p:cNvCxnSpPr>
                  <p:nvPr/>
                </p:nvCxnSpPr>
                <p:spPr>
                  <a:xfrm>
                    <a:off x="13332444" y="5894063"/>
                    <a:ext cx="404590" cy="189758"/>
                  </a:xfrm>
                  <a:prstGeom prst="bentConnector2">
                    <a:avLst/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grpSp>
                <p:nvGrpSpPr>
                  <p:cNvPr id="271" name="그룹 270">
                    <a:extLst>
                      <a:ext uri="{FF2B5EF4-FFF2-40B4-BE49-F238E27FC236}">
                        <a16:creationId xmlns:a16="http://schemas.microsoft.com/office/drawing/2014/main" id="{7C058BBC-D345-4101-8E0D-2BE7BBAA4A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556043" y="6083821"/>
                    <a:ext cx="361982" cy="341211"/>
                    <a:chOff x="6794214" y="7327986"/>
                    <a:chExt cx="432048" cy="407256"/>
                  </a:xfrm>
                </p:grpSpPr>
                <p:sp>
                  <p:nvSpPr>
                    <p:cNvPr id="273" name="직사각형 272">
                      <a:extLst>
                        <a:ext uri="{FF2B5EF4-FFF2-40B4-BE49-F238E27FC236}">
                          <a16:creationId xmlns:a16="http://schemas.microsoft.com/office/drawing/2014/main" id="{1110E999-7068-446D-BA9C-C34528348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4214" y="7327986"/>
                      <a:ext cx="432048" cy="40725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8000" tIns="36000" rIns="18000" bIns="36000" rtlCol="0" anchor="ctr" anchorCtr="0"/>
                    <a:lstStyle/>
                    <a:p>
                      <a:pPr algn="ctr"/>
                      <a:endParaRPr lang="ko-KR" altLang="en-US" sz="1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grpSp>
                  <p:nvGrpSpPr>
                    <p:cNvPr id="274" name="그룹 273">
                      <a:extLst>
                        <a:ext uri="{FF2B5EF4-FFF2-40B4-BE49-F238E27FC236}">
                          <a16:creationId xmlns:a16="http://schemas.microsoft.com/office/drawing/2014/main" id="{E7D470C0-B82E-4C17-BAA1-8DAC5E659F4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839744" y="7408722"/>
                      <a:ext cx="360040" cy="242154"/>
                      <a:chOff x="5363580" y="7163941"/>
                      <a:chExt cx="878519" cy="590871"/>
                    </a:xfrm>
                  </p:grpSpPr>
                  <p:cxnSp>
                    <p:nvCxnSpPr>
                      <p:cNvPr id="275" name="직선 연결선 274">
                        <a:extLst>
                          <a:ext uri="{FF2B5EF4-FFF2-40B4-BE49-F238E27FC236}">
                            <a16:creationId xmlns:a16="http://schemas.microsoft.com/office/drawing/2014/main" id="{574B20A9-887E-43EC-B113-BF4019F819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81545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6" name="직선 연결선 275">
                        <a:extLst>
                          <a:ext uri="{FF2B5EF4-FFF2-40B4-BE49-F238E27FC236}">
                            <a16:creationId xmlns:a16="http://schemas.microsoft.com/office/drawing/2014/main" id="{C8E48DEB-BFA1-4438-BBBA-C018639CE7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63580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7" name="직선 연결선 276">
                        <a:extLst>
                          <a:ext uri="{FF2B5EF4-FFF2-40B4-BE49-F238E27FC236}">
                            <a16:creationId xmlns:a16="http://schemas.microsoft.com/office/drawing/2014/main" id="{557050CA-FD75-428B-995C-E8D9F8E7C8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25561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8" name="직선 연결선 277">
                        <a:extLst>
                          <a:ext uri="{FF2B5EF4-FFF2-40B4-BE49-F238E27FC236}">
                            <a16:creationId xmlns:a16="http://schemas.microsoft.com/office/drawing/2014/main" id="{E8E12282-9D21-4118-AFDD-37C941517AC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07596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9" name="직선 연결선 278">
                        <a:extLst>
                          <a:ext uri="{FF2B5EF4-FFF2-40B4-BE49-F238E27FC236}">
                            <a16:creationId xmlns:a16="http://schemas.microsoft.com/office/drawing/2014/main" id="{D05F5AD8-D12C-43AD-8024-0BB00BB433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59660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0" name="직선 연결선 279">
                        <a:extLst>
                          <a:ext uri="{FF2B5EF4-FFF2-40B4-BE49-F238E27FC236}">
                            <a16:creationId xmlns:a16="http://schemas.microsoft.com/office/drawing/2014/main" id="{ED8E6290-2D1B-4D5D-8792-8F97095C6A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41695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1" name="직선 연결선 280">
                        <a:extLst>
                          <a:ext uri="{FF2B5EF4-FFF2-40B4-BE49-F238E27FC236}">
                            <a16:creationId xmlns:a16="http://schemas.microsoft.com/office/drawing/2014/main" id="{13BA50B1-6B2A-4A20-9874-49508BAA6E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803676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2" name="직선 연결선 281">
                        <a:extLst>
                          <a:ext uri="{FF2B5EF4-FFF2-40B4-BE49-F238E27FC236}">
                            <a16:creationId xmlns:a16="http://schemas.microsoft.com/office/drawing/2014/main" id="{0F0BA1EE-53D4-4449-A7BF-236F2FA217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85711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3" name="직선 연결선 282">
                        <a:extLst>
                          <a:ext uri="{FF2B5EF4-FFF2-40B4-BE49-F238E27FC236}">
                            <a16:creationId xmlns:a16="http://schemas.microsoft.com/office/drawing/2014/main" id="{9975E9A8-CD57-4A23-9489-0AB97F25A5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42453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4" name="직선 연결선 283">
                        <a:extLst>
                          <a:ext uri="{FF2B5EF4-FFF2-40B4-BE49-F238E27FC236}">
                            <a16:creationId xmlns:a16="http://schemas.microsoft.com/office/drawing/2014/main" id="{DA7D8D87-BA65-4AFD-B97A-4F92E0E4DA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24488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5" name="직선 연결선 284">
                        <a:extLst>
                          <a:ext uri="{FF2B5EF4-FFF2-40B4-BE49-F238E27FC236}">
                            <a16:creationId xmlns:a16="http://schemas.microsoft.com/office/drawing/2014/main" id="{B6781E24-F304-4D3D-B2AD-CA0A6BE976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86469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6" name="직선 연결선 285">
                        <a:extLst>
                          <a:ext uri="{FF2B5EF4-FFF2-40B4-BE49-F238E27FC236}">
                            <a16:creationId xmlns:a16="http://schemas.microsoft.com/office/drawing/2014/main" id="{16EAD7E7-1C59-49D1-A346-101EABCBD6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68504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</p:grpSp>
              <p:cxnSp>
                <p:nvCxnSpPr>
                  <p:cNvPr id="272" name="직선 화살표 연결선 271">
                    <a:extLst>
                      <a:ext uri="{FF2B5EF4-FFF2-40B4-BE49-F238E27FC236}">
                        <a16:creationId xmlns:a16="http://schemas.microsoft.com/office/drawing/2014/main" id="{8E2E27E5-78DD-416F-8E99-0E1075005CE2}"/>
                      </a:ext>
                    </a:extLst>
                  </p:cNvPr>
                  <p:cNvCxnSpPr>
                    <a:cxnSpLocks/>
                    <a:endCxn id="273" idx="3"/>
                  </p:cNvCxnSpPr>
                  <p:nvPr/>
                </p:nvCxnSpPr>
                <p:spPr>
                  <a:xfrm flipH="1">
                    <a:off x="13918025" y="6254427"/>
                    <a:ext cx="350375" cy="0"/>
                  </a:xfrm>
                  <a:prstGeom prst="straightConnector1">
                    <a:avLst/>
                  </a:prstGeom>
                  <a:noFill/>
                  <a:ln w="19050"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7A6CF44E-AAB1-4486-B6B8-844EA8746E5A}"/>
                  </a:ext>
                </a:extLst>
              </p:cNvPr>
              <p:cNvSpPr/>
              <p:nvPr/>
            </p:nvSpPr>
            <p:spPr>
              <a:xfrm>
                <a:off x="8467876" y="6071882"/>
                <a:ext cx="2352239" cy="3071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200" b="1">
                    <a:solidFill>
                      <a:schemeClr val="accent2"/>
                    </a:solidFill>
                  </a:rPr>
                  <a:t>MCU </a:t>
                </a:r>
                <a:r>
                  <a:rPr lang="ko-KR" altLang="en-US" sz="1200" b="1">
                    <a:solidFill>
                      <a:schemeClr val="accent2"/>
                    </a:solidFill>
                  </a:rPr>
                  <a:t>출력포트와 입력포트 연결</a:t>
                </a:r>
              </a:p>
            </p:txBody>
          </p:sp>
          <p:cxnSp>
            <p:nvCxnSpPr>
              <p:cNvPr id="228" name="연결선: 꺾임 227">
                <a:extLst>
                  <a:ext uri="{FF2B5EF4-FFF2-40B4-BE49-F238E27FC236}">
                    <a16:creationId xmlns:a16="http://schemas.microsoft.com/office/drawing/2014/main" id="{7576F601-77C1-4017-8CBF-9D7504BE65C1}"/>
                  </a:ext>
                </a:extLst>
              </p:cNvPr>
              <p:cNvCxnSpPr>
                <a:cxnSpLocks/>
                <a:endCxn id="243" idx="1"/>
              </p:cNvCxnSpPr>
              <p:nvPr/>
            </p:nvCxnSpPr>
            <p:spPr>
              <a:xfrm flipV="1">
                <a:off x="10245472" y="2099015"/>
                <a:ext cx="1007700" cy="1503546"/>
              </a:xfrm>
              <a:prstGeom prst="bentConnector3">
                <a:avLst>
                  <a:gd name="adj1" fmla="val 44329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3DB41043-EC4A-452E-8436-4F229C9676EE}"/>
                  </a:ext>
                </a:extLst>
              </p:cNvPr>
              <p:cNvGrpSpPr/>
              <p:nvPr/>
            </p:nvGrpSpPr>
            <p:grpSpPr>
              <a:xfrm>
                <a:off x="11253172" y="1684969"/>
                <a:ext cx="648073" cy="828091"/>
                <a:chOff x="14811691" y="4876606"/>
                <a:chExt cx="752330" cy="828091"/>
              </a:xfrm>
            </p:grpSpPr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6240C070-FE7C-4D3A-9A80-74CFCFE572FD}"/>
                    </a:ext>
                  </a:extLst>
                </p:cNvPr>
                <p:cNvSpPr/>
                <p:nvPr/>
              </p:nvSpPr>
              <p:spPr>
                <a:xfrm>
                  <a:off x="14811691" y="4876606"/>
                  <a:ext cx="752330" cy="82809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t" anchorCtr="0"/>
                <a:lstStyle/>
                <a:p>
                  <a:pPr algn="ctr"/>
                  <a:r>
                    <a:rPr lang="en-US" altLang="ko-KR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Scope</a:t>
                  </a:r>
                  <a:endParaRPr lang="ko-KR" alt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6E1CEB37-0099-480B-BC4D-64443AABF187}"/>
                    </a:ext>
                  </a:extLst>
                </p:cNvPr>
                <p:cNvSpPr/>
                <p:nvPr/>
              </p:nvSpPr>
              <p:spPr>
                <a:xfrm>
                  <a:off x="14919627" y="5148424"/>
                  <a:ext cx="544451" cy="42994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endParaRPr lang="ko-KR" alt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3C24F6C0-1B36-413B-966C-BE65054560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037139" y="5254026"/>
                  <a:ext cx="301652" cy="202884"/>
                  <a:chOff x="5363580" y="7163941"/>
                  <a:chExt cx="878519" cy="590871"/>
                </a:xfrm>
              </p:grpSpPr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FD637678-A49F-4D9B-87FA-DC6B4610E8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81545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AC5E6BEA-ADE2-4FBE-8EC7-8CF7F1322C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63580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8" name="직선 연결선 247">
                    <a:extLst>
                      <a:ext uri="{FF2B5EF4-FFF2-40B4-BE49-F238E27FC236}">
                        <a16:creationId xmlns:a16="http://schemas.microsoft.com/office/drawing/2014/main" id="{B7CD8971-5B8F-4D42-8036-019AC035FA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5561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61C518AC-A26C-46D6-9B53-B5C0B9AD9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07596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0" name="직선 연결선 249">
                    <a:extLst>
                      <a:ext uri="{FF2B5EF4-FFF2-40B4-BE49-F238E27FC236}">
                        <a16:creationId xmlns:a16="http://schemas.microsoft.com/office/drawing/2014/main" id="{F05E0918-19EA-4265-A88F-79402A4822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59660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C46929A0-B6A9-4B49-A126-D6116515A5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41695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3FFA836E-7196-4D1B-8F82-1C986168FB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03676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9F130D6F-C240-4452-B483-642D58B8DA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85711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03D8C8E-90AE-459A-8D4D-E5FDB558E7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42453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7416E05D-65BA-47BD-9678-5E1C97305D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4488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228252A4-AB0A-4243-94B2-A41397CA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6469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EE077C93-19C5-481F-B342-E43E67F6A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8504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30" name="사다리꼴 164">
                <a:extLst>
                  <a:ext uri="{FF2B5EF4-FFF2-40B4-BE49-F238E27FC236}">
                    <a16:creationId xmlns:a16="http://schemas.microsoft.com/office/drawing/2014/main" id="{2B6EB8AF-B6DF-4A29-A3E6-F682C66A8831}"/>
                  </a:ext>
                </a:extLst>
              </p:cNvPr>
              <p:cNvSpPr/>
              <p:nvPr/>
            </p:nvSpPr>
            <p:spPr>
              <a:xfrm flipV="1">
                <a:off x="7199784" y="4082352"/>
                <a:ext cx="4845478" cy="756971"/>
              </a:xfrm>
              <a:custGeom>
                <a:avLst/>
                <a:gdLst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4443663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2657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26505 h 1926505"/>
                  <a:gd name="connsiteX1" fmla="*/ 2226578 w 4920716"/>
                  <a:gd name="connsiteY1" fmla="*/ 18294 h 1926505"/>
                  <a:gd name="connsiteX2" fmla="*/ 2614932 w 4920716"/>
                  <a:gd name="connsiteY2" fmla="*/ 0 h 1926505"/>
                  <a:gd name="connsiteX3" fmla="*/ 4920716 w 4920716"/>
                  <a:gd name="connsiteY3" fmla="*/ 1926505 h 1926505"/>
                  <a:gd name="connsiteX4" fmla="*/ 0 w 4920716"/>
                  <a:gd name="connsiteY4" fmla="*/ 1926505 h 1926505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4932 w 4920716"/>
                  <a:gd name="connsiteY2" fmla="*/ 12201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7273 w 4920716"/>
                  <a:gd name="connsiteY2" fmla="*/ 5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0716" h="1938706">
                    <a:moveTo>
                      <a:pt x="0" y="1938706"/>
                    </a:moveTo>
                    <a:lnTo>
                      <a:pt x="2235943" y="0"/>
                    </a:lnTo>
                    <a:lnTo>
                      <a:pt x="2617273" y="5"/>
                    </a:lnTo>
                    <a:lnTo>
                      <a:pt x="4920716" y="1938706"/>
                    </a:lnTo>
                    <a:lnTo>
                      <a:pt x="0" y="1938706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BC71AD0D-1479-4B75-AFDA-CA96368527B7}"/>
                  </a:ext>
                </a:extLst>
              </p:cNvPr>
              <p:cNvSpPr/>
              <p:nvPr/>
            </p:nvSpPr>
            <p:spPr>
              <a:xfrm>
                <a:off x="9514446" y="5236320"/>
                <a:ext cx="99629" cy="96398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8987DB3E-67F1-4726-9B2D-DF6834CC966A}"/>
                  </a:ext>
                </a:extLst>
              </p:cNvPr>
              <p:cNvSpPr/>
              <p:nvPr/>
            </p:nvSpPr>
            <p:spPr>
              <a:xfrm>
                <a:off x="9720234" y="5234965"/>
                <a:ext cx="99629" cy="96398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233" name="연결선: 꺾임 232">
                <a:extLst>
                  <a:ext uri="{FF2B5EF4-FFF2-40B4-BE49-F238E27FC236}">
                    <a16:creationId xmlns:a16="http://schemas.microsoft.com/office/drawing/2014/main" id="{28AF4717-8492-47B4-A4C0-A8ABAD1FD275}"/>
                  </a:ext>
                </a:extLst>
              </p:cNvPr>
              <p:cNvCxnSpPr>
                <a:cxnSpLocks/>
                <a:stCxn id="224" idx="3"/>
              </p:cNvCxnSpPr>
              <p:nvPr/>
            </p:nvCxnSpPr>
            <p:spPr>
              <a:xfrm>
                <a:off x="7940738" y="2200014"/>
                <a:ext cx="1019937" cy="1159690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13544A5C-30BA-4165-9824-D0E8BCD73764}"/>
                  </a:ext>
                </a:extLst>
              </p:cNvPr>
              <p:cNvSpPr/>
              <p:nvPr/>
            </p:nvSpPr>
            <p:spPr>
              <a:xfrm>
                <a:off x="8530636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FBA978A9-C0DF-41C8-BFBD-064F3B18ABDF}"/>
                  </a:ext>
                </a:extLst>
              </p:cNvPr>
              <p:cNvSpPr/>
              <p:nvPr/>
            </p:nvSpPr>
            <p:spPr>
              <a:xfrm>
                <a:off x="10765858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4C6AE4DB-DA73-4199-A759-A77CA63BEC70}"/>
                  </a:ext>
                </a:extLst>
              </p:cNvPr>
              <p:cNvSpPr/>
              <p:nvPr/>
            </p:nvSpPr>
            <p:spPr>
              <a:xfrm>
                <a:off x="8530636" y="285411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8C18614-92F4-4E68-8252-65110CA75E73}"/>
                  </a:ext>
                </a:extLst>
              </p:cNvPr>
              <p:cNvSpPr/>
              <p:nvPr/>
            </p:nvSpPr>
            <p:spPr>
              <a:xfrm>
                <a:off x="10765858" y="283629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57804742-FAF2-435A-8161-32BD258FCB2F}"/>
                  </a:ext>
                </a:extLst>
              </p:cNvPr>
              <p:cNvSpPr/>
              <p:nvPr/>
            </p:nvSpPr>
            <p:spPr>
              <a:xfrm>
                <a:off x="8379789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66FD4E99-BFD9-4497-AC3B-8E008DD37C4E}"/>
                  </a:ext>
                </a:extLst>
              </p:cNvPr>
              <p:cNvSpPr/>
              <p:nvPr/>
            </p:nvSpPr>
            <p:spPr>
              <a:xfrm>
                <a:off x="8379789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AA191812-E3F1-4BA1-9D76-44B727A939AD}"/>
                  </a:ext>
                </a:extLst>
              </p:cNvPr>
              <p:cNvSpPr/>
              <p:nvPr/>
            </p:nvSpPr>
            <p:spPr>
              <a:xfrm>
                <a:off x="10628144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8A52134-A52B-4477-BB9A-814788CDF62D}"/>
                  </a:ext>
                </a:extLst>
              </p:cNvPr>
              <p:cNvSpPr/>
              <p:nvPr/>
            </p:nvSpPr>
            <p:spPr>
              <a:xfrm>
                <a:off x="10624024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3A5333D-1E50-4A6B-A500-433951842D8C}"/>
                  </a:ext>
                </a:extLst>
              </p:cNvPr>
              <p:cNvSpPr txBox="1"/>
              <p:nvPr/>
            </p:nvSpPr>
            <p:spPr>
              <a:xfrm>
                <a:off x="6931114" y="6335953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&lt;PIL</a:t>
                </a:r>
                <a:r>
                  <a:rPr lang="ko-KR" altLang="en-US" sz="1600" b="1"/>
                  <a:t> </a:t>
                </a:r>
                <a:r>
                  <a:rPr lang="en-US" altLang="ko-KR" sz="1600" b="1"/>
                  <a:t>Mode</a:t>
                </a:r>
                <a:r>
                  <a:rPr lang="ko-KR" altLang="en-US" sz="1600" b="1"/>
                  <a:t> 제어로직 </a:t>
                </a:r>
                <a:r>
                  <a:rPr lang="en-US" altLang="ko-KR" sz="1600" b="1"/>
                  <a:t>MCU </a:t>
                </a:r>
                <a:r>
                  <a:rPr lang="ko-KR" altLang="en-US" sz="1600" b="1"/>
                  <a:t>적용</a:t>
                </a:r>
                <a:r>
                  <a:rPr lang="en-US" altLang="ko-KR" sz="1600" b="1"/>
                  <a:t>&gt;</a:t>
                </a:r>
                <a:endParaRPr lang="ko-KR" altLang="en-US" sz="1600" b="1"/>
              </a:p>
            </p:txBody>
          </p:sp>
        </p:grpSp>
      </p:grpSp>
      <p:grpSp>
        <p:nvGrpSpPr>
          <p:cNvPr id="151" name="그룹 150"/>
          <p:cNvGrpSpPr/>
          <p:nvPr/>
        </p:nvGrpSpPr>
        <p:grpSpPr>
          <a:xfrm>
            <a:off x="9225661" y="7002323"/>
            <a:ext cx="8524875" cy="5598335"/>
            <a:chOff x="2411252" y="3270392"/>
            <a:chExt cx="8524875" cy="5598335"/>
          </a:xfrm>
        </p:grpSpPr>
        <p:grpSp>
          <p:nvGrpSpPr>
            <p:cNvPr id="152" name="그룹 151"/>
            <p:cNvGrpSpPr/>
            <p:nvPr/>
          </p:nvGrpSpPr>
          <p:grpSpPr>
            <a:xfrm>
              <a:off x="2411252" y="3279917"/>
              <a:ext cx="8524875" cy="2789956"/>
              <a:chOff x="2411252" y="3618504"/>
              <a:chExt cx="8524875" cy="2789956"/>
            </a:xfrm>
          </p:grpSpPr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11252" y="3629488"/>
                <a:ext cx="5191125" cy="2057400"/>
              </a:xfrm>
              <a:prstGeom prst="rect">
                <a:avLst/>
              </a:prstGeom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2377" y="3618504"/>
                <a:ext cx="3333750" cy="2781300"/>
              </a:xfrm>
              <a:prstGeom prst="rect">
                <a:avLst/>
              </a:prstGeom>
            </p:spPr>
          </p:pic>
          <p:pic>
            <p:nvPicPr>
              <p:cNvPr id="164" name="그림 16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0102" y="5405628"/>
                <a:ext cx="2942952" cy="1002832"/>
              </a:xfrm>
              <a:prstGeom prst="rect">
                <a:avLst/>
              </a:prstGeom>
            </p:spPr>
          </p:pic>
          <p:sp>
            <p:nvSpPr>
              <p:cNvPr id="165" name="사다리꼴 74"/>
              <p:cNvSpPr/>
              <p:nvPr/>
            </p:nvSpPr>
            <p:spPr>
              <a:xfrm rot="10800000">
                <a:off x="4305789" y="451279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4312920" y="3985261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4654086" y="5403952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>
              <a:off x="2411252" y="6094338"/>
              <a:ext cx="8524875" cy="2774389"/>
              <a:chOff x="2411252" y="6408460"/>
              <a:chExt cx="8524875" cy="2774389"/>
            </a:xfrm>
          </p:grpSpPr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1252" y="6408460"/>
                <a:ext cx="5181801" cy="2078137"/>
              </a:xfrm>
              <a:prstGeom prst="rect">
                <a:avLst/>
              </a:prstGeom>
            </p:spPr>
          </p:pic>
          <p:pic>
            <p:nvPicPr>
              <p:cNvPr id="157" name="그림 15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7813" y="6408460"/>
                <a:ext cx="3338314" cy="2762250"/>
              </a:xfrm>
              <a:prstGeom prst="rect">
                <a:avLst/>
              </a:prstGeom>
            </p:spPr>
          </p:pic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4703" y="8184845"/>
                <a:ext cx="2948351" cy="998004"/>
              </a:xfrm>
              <a:prstGeom prst="rect">
                <a:avLst/>
              </a:prstGeom>
            </p:spPr>
          </p:pic>
          <p:sp>
            <p:nvSpPr>
              <p:cNvPr id="159" name="직사각형 158"/>
              <p:cNvSpPr/>
              <p:nvPr/>
            </p:nvSpPr>
            <p:spPr>
              <a:xfrm>
                <a:off x="4654086" y="8176188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4312920" y="6782174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사다리꼴 74"/>
              <p:cNvSpPr/>
              <p:nvPr/>
            </p:nvSpPr>
            <p:spPr>
              <a:xfrm rot="10800000">
                <a:off x="4305789" y="729468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810" y="6054373"/>
              <a:ext cx="14376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LED_ON State</a:t>
              </a:r>
              <a:endParaRPr lang="ko-KR" altLang="en-US" sz="1600" b="1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735" y="3270392"/>
              <a:ext cx="14376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LED_OFF State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341785" y="1264991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mbd_sys_pil2_4_External_mode_ex.png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7046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코드자동생성을 위한 모델 변경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91072" y="1079265"/>
            <a:ext cx="16203293" cy="12076013"/>
            <a:chOff x="791072" y="1079265"/>
            <a:chExt cx="16203293" cy="12076013"/>
          </a:xfrm>
        </p:grpSpPr>
        <p:grpSp>
          <p:nvGrpSpPr>
            <p:cNvPr id="2" name="그룹 1"/>
            <p:cNvGrpSpPr/>
            <p:nvPr/>
          </p:nvGrpSpPr>
          <p:grpSpPr>
            <a:xfrm>
              <a:off x="791072" y="1079265"/>
              <a:ext cx="16203293" cy="12076013"/>
              <a:chOff x="791072" y="1079265"/>
              <a:chExt cx="16203293" cy="12076013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791072" y="1079265"/>
                <a:ext cx="16203293" cy="11801834"/>
                <a:chOff x="647056" y="1527335"/>
                <a:chExt cx="16203293" cy="11801834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6581" y="1546936"/>
                  <a:ext cx="16193768" cy="4895850"/>
                </a:xfrm>
                <a:prstGeom prst="rect">
                  <a:avLst/>
                </a:prstGeom>
                <a:ln w="25400">
                  <a:solidFill>
                    <a:schemeClr val="tx2"/>
                  </a:solidFill>
                </a:ln>
              </p:spPr>
            </p:pic>
            <p:sp>
              <p:nvSpPr>
                <p:cNvPr id="16" name="자유형 15"/>
                <p:cNvSpPr/>
                <p:nvPr/>
              </p:nvSpPr>
              <p:spPr>
                <a:xfrm>
                  <a:off x="1547156" y="1609209"/>
                  <a:ext cx="10252958" cy="4701364"/>
                </a:xfrm>
                <a:custGeom>
                  <a:avLst/>
                  <a:gdLst>
                    <a:gd name="connsiteX0" fmla="*/ 0 w 10252958"/>
                    <a:gd name="connsiteY0" fmla="*/ 0 h 4701364"/>
                    <a:gd name="connsiteX1" fmla="*/ 10252958 w 10252958"/>
                    <a:gd name="connsiteY1" fmla="*/ 0 h 4701364"/>
                    <a:gd name="connsiteX2" fmla="*/ 10252958 w 10252958"/>
                    <a:gd name="connsiteY2" fmla="*/ 1023525 h 4701364"/>
                    <a:gd name="connsiteX3" fmla="*/ 10252958 w 10252958"/>
                    <a:gd name="connsiteY3" fmla="*/ 1591152 h 4701364"/>
                    <a:gd name="connsiteX4" fmla="*/ 10252958 w 10252958"/>
                    <a:gd name="connsiteY4" fmla="*/ 4701364 h 4701364"/>
                    <a:gd name="connsiteX5" fmla="*/ 2592288 w 10252958"/>
                    <a:gd name="connsiteY5" fmla="*/ 4701364 h 4701364"/>
                    <a:gd name="connsiteX6" fmla="*/ 2592288 w 10252958"/>
                    <a:gd name="connsiteY6" fmla="*/ 1591152 h 4701364"/>
                    <a:gd name="connsiteX7" fmla="*/ 0 w 10252958"/>
                    <a:gd name="connsiteY7" fmla="*/ 1591152 h 470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52958" h="4701364">
                      <a:moveTo>
                        <a:pt x="0" y="0"/>
                      </a:moveTo>
                      <a:lnTo>
                        <a:pt x="10252958" y="0"/>
                      </a:lnTo>
                      <a:lnTo>
                        <a:pt x="10252958" y="1023525"/>
                      </a:lnTo>
                      <a:lnTo>
                        <a:pt x="10252958" y="1591152"/>
                      </a:lnTo>
                      <a:lnTo>
                        <a:pt x="10252958" y="4701364"/>
                      </a:lnTo>
                      <a:lnTo>
                        <a:pt x="2592288" y="4701364"/>
                      </a:lnTo>
                      <a:lnTo>
                        <a:pt x="2592288" y="1591152"/>
                      </a:lnTo>
                      <a:lnTo>
                        <a:pt x="0" y="1591152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6581" y="6452862"/>
                  <a:ext cx="16193768" cy="6876307"/>
                </a:xfrm>
                <a:prstGeom prst="rect">
                  <a:avLst/>
                </a:prstGeom>
                <a:ln w="25400">
                  <a:solidFill>
                    <a:schemeClr val="accent1"/>
                  </a:solidFill>
                </a:ln>
              </p:spPr>
            </p:pic>
            <p:sp>
              <p:nvSpPr>
                <p:cNvPr id="19" name="자유형 18"/>
                <p:cNvSpPr/>
                <p:nvPr/>
              </p:nvSpPr>
              <p:spPr>
                <a:xfrm>
                  <a:off x="1547156" y="6508199"/>
                  <a:ext cx="14365596" cy="5379001"/>
                </a:xfrm>
                <a:custGeom>
                  <a:avLst/>
                  <a:gdLst>
                    <a:gd name="connsiteX0" fmla="*/ 0 w 14365596"/>
                    <a:gd name="connsiteY0" fmla="*/ 0 h 5379001"/>
                    <a:gd name="connsiteX1" fmla="*/ 14365596 w 14365596"/>
                    <a:gd name="connsiteY1" fmla="*/ 0 h 5379001"/>
                    <a:gd name="connsiteX2" fmla="*/ 14365596 w 14365596"/>
                    <a:gd name="connsiteY2" fmla="*/ 1336121 h 5379001"/>
                    <a:gd name="connsiteX3" fmla="*/ 14365596 w 14365596"/>
                    <a:gd name="connsiteY3" fmla="*/ 1879878 h 5379001"/>
                    <a:gd name="connsiteX4" fmla="*/ 14365596 w 14365596"/>
                    <a:gd name="connsiteY4" fmla="*/ 5379001 h 5379001"/>
                    <a:gd name="connsiteX5" fmla="*/ 3816424 w 14365596"/>
                    <a:gd name="connsiteY5" fmla="*/ 5379001 h 5379001"/>
                    <a:gd name="connsiteX6" fmla="*/ 3816424 w 14365596"/>
                    <a:gd name="connsiteY6" fmla="*/ 1879878 h 5379001"/>
                    <a:gd name="connsiteX7" fmla="*/ 0 w 14365596"/>
                    <a:gd name="connsiteY7" fmla="*/ 1879878 h 5379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65596" h="5379001">
                      <a:moveTo>
                        <a:pt x="0" y="0"/>
                      </a:moveTo>
                      <a:lnTo>
                        <a:pt x="14365596" y="0"/>
                      </a:lnTo>
                      <a:lnTo>
                        <a:pt x="14365596" y="1336121"/>
                      </a:lnTo>
                      <a:lnTo>
                        <a:pt x="14365596" y="1879878"/>
                      </a:lnTo>
                      <a:lnTo>
                        <a:pt x="14365596" y="5379001"/>
                      </a:lnTo>
                      <a:lnTo>
                        <a:pt x="3816424" y="5379001"/>
                      </a:lnTo>
                      <a:lnTo>
                        <a:pt x="3816424" y="1879878"/>
                      </a:lnTo>
                      <a:lnTo>
                        <a:pt x="0" y="1879878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12656457" y="7127937"/>
                  <a:ext cx="2860251" cy="1512168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14485257" y="8969829"/>
                  <a:ext cx="1335314" cy="1306285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13104440" y="10356253"/>
                  <a:ext cx="1476164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코드생성용으로 변환 시 추가</a:t>
                  </a:r>
                </a:p>
              </p:txBody>
            </p:sp>
            <p:cxnSp>
              <p:nvCxnSpPr>
                <p:cNvPr id="24" name="직선 화살표 연결선 23"/>
                <p:cNvCxnSpPr>
                  <a:stCxn id="22" idx="0"/>
                </p:cNvCxnSpPr>
                <p:nvPr/>
              </p:nvCxnSpPr>
              <p:spPr>
                <a:xfrm flipH="1" flipV="1">
                  <a:off x="13788516" y="8558746"/>
                  <a:ext cx="54006" cy="1797507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화살표 연결선 24"/>
                <p:cNvCxnSpPr>
                  <a:stCxn id="22" idx="0"/>
                </p:cNvCxnSpPr>
                <p:nvPr/>
              </p:nvCxnSpPr>
              <p:spPr>
                <a:xfrm flipV="1">
                  <a:off x="13842522" y="9891015"/>
                  <a:ext cx="642735" cy="465238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1527335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Simulation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6433812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AutoCode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10141003" y="10546221"/>
                  <a:ext cx="1972450" cy="978567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1" name="직선 화살표 연결선 40"/>
                <p:cNvCxnSpPr>
                  <a:stCxn id="22" idx="1"/>
                </p:cNvCxnSpPr>
                <p:nvPr/>
              </p:nvCxnSpPr>
              <p:spPr>
                <a:xfrm flipH="1">
                  <a:off x="12013696" y="10602475"/>
                  <a:ext cx="1090744" cy="164863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44" name="직사각형 43"/>
                <p:cNvSpPr/>
                <p:nvPr/>
              </p:nvSpPr>
              <p:spPr>
                <a:xfrm>
                  <a:off x="647056" y="6462387"/>
                  <a:ext cx="16203293" cy="6866782"/>
                </a:xfrm>
                <a:prstGeom prst="rect">
                  <a:avLst/>
                </a:prstGeom>
                <a:solidFill>
                  <a:schemeClr val="accent6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0B0B81-38E2-4B2E-A487-31871208FC58}"/>
                  </a:ext>
                </a:extLst>
              </p:cNvPr>
              <p:cNvSpPr txBox="1"/>
              <p:nvPr/>
            </p:nvSpPr>
            <p:spPr>
              <a:xfrm>
                <a:off x="6219312" y="12909057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 mbd_sys_pil1_model_convert.png &gt;</a:t>
                </a:r>
                <a:endParaRPr lang="ko-KR" altLang="en-US" sz="1600" b="1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791072" y="1098866"/>
              <a:ext cx="16203293" cy="4905926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613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923222" y="7631993"/>
            <a:ext cx="12853603" cy="5172701"/>
            <a:chOff x="2123220" y="3501231"/>
            <a:chExt cx="12853603" cy="517270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4715669"/>
              <a:ext cx="5629275" cy="26955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398" y="3501231"/>
              <a:ext cx="7210425" cy="5124450"/>
            </a:xfrm>
            <a:prstGeom prst="rect">
              <a:avLst/>
            </a:prstGeom>
          </p:spPr>
        </p:pic>
        <p:sp>
          <p:nvSpPr>
            <p:cNvPr id="21" name="사다리꼴 74"/>
            <p:cNvSpPr/>
            <p:nvPr/>
          </p:nvSpPr>
          <p:spPr>
            <a:xfrm rot="5400000">
              <a:off x="4275529" y="5188649"/>
              <a:ext cx="5131128" cy="1839437"/>
            </a:xfrm>
            <a:custGeom>
              <a:avLst/>
              <a:gdLst>
                <a:gd name="connsiteX0" fmla="*/ 0 w 1365369"/>
                <a:gd name="connsiteY0" fmla="*/ 839311 h 839311"/>
                <a:gd name="connsiteX1" fmla="*/ 209828 w 1365369"/>
                <a:gd name="connsiteY1" fmla="*/ 0 h 839311"/>
                <a:gd name="connsiteX2" fmla="*/ 1155541 w 1365369"/>
                <a:gd name="connsiteY2" fmla="*/ 0 h 839311"/>
                <a:gd name="connsiteX3" fmla="*/ 1365369 w 1365369"/>
                <a:gd name="connsiteY3" fmla="*/ 839311 h 839311"/>
                <a:gd name="connsiteX4" fmla="*/ 0 w 1365369"/>
                <a:gd name="connsiteY4" fmla="*/ 839311 h 839311"/>
                <a:gd name="connsiteX0" fmla="*/ 0 w 1851144"/>
                <a:gd name="connsiteY0" fmla="*/ 844073 h 844073"/>
                <a:gd name="connsiteX1" fmla="*/ 695603 w 1851144"/>
                <a:gd name="connsiteY1" fmla="*/ 0 h 844073"/>
                <a:gd name="connsiteX2" fmla="*/ 1641316 w 1851144"/>
                <a:gd name="connsiteY2" fmla="*/ 0 h 844073"/>
                <a:gd name="connsiteX3" fmla="*/ 1851144 w 1851144"/>
                <a:gd name="connsiteY3" fmla="*/ 839311 h 844073"/>
                <a:gd name="connsiteX4" fmla="*/ 0 w 1851144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79619 w 1641316"/>
                <a:gd name="connsiteY3" fmla="*/ 839311 h 844073"/>
                <a:gd name="connsiteX4" fmla="*/ 0 w 1641316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65332 w 1641316"/>
                <a:gd name="connsiteY3" fmla="*/ 844073 h 844073"/>
                <a:gd name="connsiteX4" fmla="*/ 0 w 1641316"/>
                <a:gd name="connsiteY4" fmla="*/ 844073 h 844073"/>
                <a:gd name="connsiteX0" fmla="*/ 0 w 1660366"/>
                <a:gd name="connsiteY0" fmla="*/ 844073 h 844073"/>
                <a:gd name="connsiteX1" fmla="*/ 714653 w 1660366"/>
                <a:gd name="connsiteY1" fmla="*/ 0 h 844073"/>
                <a:gd name="connsiteX2" fmla="*/ 1660366 w 1660366"/>
                <a:gd name="connsiteY2" fmla="*/ 0 h 844073"/>
                <a:gd name="connsiteX3" fmla="*/ 1084382 w 1660366"/>
                <a:gd name="connsiteY3" fmla="*/ 844073 h 844073"/>
                <a:gd name="connsiteX4" fmla="*/ 0 w 1660366"/>
                <a:gd name="connsiteY4" fmla="*/ 844073 h 844073"/>
                <a:gd name="connsiteX0" fmla="*/ 0 w 1660366"/>
                <a:gd name="connsiteY0" fmla="*/ 859313 h 859313"/>
                <a:gd name="connsiteX1" fmla="*/ 97433 w 1660366"/>
                <a:gd name="connsiteY1" fmla="*/ 0 h 859313"/>
                <a:gd name="connsiteX2" fmla="*/ 1660366 w 1660366"/>
                <a:gd name="connsiteY2" fmla="*/ 15240 h 859313"/>
                <a:gd name="connsiteX3" fmla="*/ 1084382 w 1660366"/>
                <a:gd name="connsiteY3" fmla="*/ 859313 h 859313"/>
                <a:gd name="connsiteX4" fmla="*/ 0 w 1660366"/>
                <a:gd name="connsiteY4" fmla="*/ 859313 h 859313"/>
                <a:gd name="connsiteX0" fmla="*/ 0 w 1084382"/>
                <a:gd name="connsiteY0" fmla="*/ 866933 h 866933"/>
                <a:gd name="connsiteX1" fmla="*/ 97433 w 1084382"/>
                <a:gd name="connsiteY1" fmla="*/ 7620 h 866933"/>
                <a:gd name="connsiteX2" fmla="*/ 1012666 w 1084382"/>
                <a:gd name="connsiteY2" fmla="*/ 0 h 866933"/>
                <a:gd name="connsiteX3" fmla="*/ 1084382 w 1084382"/>
                <a:gd name="connsiteY3" fmla="*/ 866933 h 866933"/>
                <a:gd name="connsiteX4" fmla="*/ 0 w 1084382"/>
                <a:gd name="connsiteY4" fmla="*/ 866933 h 866933"/>
                <a:gd name="connsiteX0" fmla="*/ 0 w 1715612"/>
                <a:gd name="connsiteY0" fmla="*/ 833596 h 866933"/>
                <a:gd name="connsiteX1" fmla="*/ 728663 w 1715612"/>
                <a:gd name="connsiteY1" fmla="*/ 7620 h 866933"/>
                <a:gd name="connsiteX2" fmla="*/ 1643896 w 1715612"/>
                <a:gd name="connsiteY2" fmla="*/ 0 h 866933"/>
                <a:gd name="connsiteX3" fmla="*/ 1715612 w 1715612"/>
                <a:gd name="connsiteY3" fmla="*/ 866933 h 866933"/>
                <a:gd name="connsiteX4" fmla="*/ 0 w 1715612"/>
                <a:gd name="connsiteY4" fmla="*/ 833596 h 866933"/>
                <a:gd name="connsiteX0" fmla="*/ 0 w 1643896"/>
                <a:gd name="connsiteY0" fmla="*/ 833596 h 833596"/>
                <a:gd name="connsiteX1" fmla="*/ 728663 w 1643896"/>
                <a:gd name="connsiteY1" fmla="*/ 7620 h 833596"/>
                <a:gd name="connsiteX2" fmla="*/ 1643896 w 1643896"/>
                <a:gd name="connsiteY2" fmla="*/ 0 h 833596"/>
                <a:gd name="connsiteX3" fmla="*/ 923705 w 1643896"/>
                <a:gd name="connsiteY3" fmla="*/ 828833 h 833596"/>
                <a:gd name="connsiteX4" fmla="*/ 0 w 1643896"/>
                <a:gd name="connsiteY4" fmla="*/ 833596 h 833596"/>
                <a:gd name="connsiteX0" fmla="*/ 0 w 1551232"/>
                <a:gd name="connsiteY0" fmla="*/ 825976 h 825976"/>
                <a:gd name="connsiteX1" fmla="*/ 728663 w 1551232"/>
                <a:gd name="connsiteY1" fmla="*/ 0 h 825976"/>
                <a:gd name="connsiteX2" fmla="*/ 1551232 w 1551232"/>
                <a:gd name="connsiteY2" fmla="*/ 304800 h 825976"/>
                <a:gd name="connsiteX3" fmla="*/ 923705 w 1551232"/>
                <a:gd name="connsiteY3" fmla="*/ 821213 h 825976"/>
                <a:gd name="connsiteX4" fmla="*/ 0 w 1551232"/>
                <a:gd name="connsiteY4" fmla="*/ 825976 h 825976"/>
                <a:gd name="connsiteX0" fmla="*/ 0 w 1551232"/>
                <a:gd name="connsiteY0" fmla="*/ 521176 h 521176"/>
                <a:gd name="connsiteX1" fmla="*/ 737930 w 1551232"/>
                <a:gd name="connsiteY1" fmla="*/ 15240 h 521176"/>
                <a:gd name="connsiteX2" fmla="*/ 1551232 w 1551232"/>
                <a:gd name="connsiteY2" fmla="*/ 0 h 521176"/>
                <a:gd name="connsiteX3" fmla="*/ 923705 w 1551232"/>
                <a:gd name="connsiteY3" fmla="*/ 516413 h 521176"/>
                <a:gd name="connsiteX4" fmla="*/ 0 w 1551232"/>
                <a:gd name="connsiteY4" fmla="*/ 521176 h 521176"/>
                <a:gd name="connsiteX0" fmla="*/ 0 w 1541966"/>
                <a:gd name="connsiteY0" fmla="*/ 505936 h 505936"/>
                <a:gd name="connsiteX1" fmla="*/ 737930 w 1541966"/>
                <a:gd name="connsiteY1" fmla="*/ 0 h 505936"/>
                <a:gd name="connsiteX2" fmla="*/ 1541966 w 1541966"/>
                <a:gd name="connsiteY2" fmla="*/ 0 h 505936"/>
                <a:gd name="connsiteX3" fmla="*/ 923705 w 1541966"/>
                <a:gd name="connsiteY3" fmla="*/ 501173 h 505936"/>
                <a:gd name="connsiteX4" fmla="*/ 0 w 1541966"/>
                <a:gd name="connsiteY4" fmla="*/ 505936 h 505936"/>
                <a:gd name="connsiteX0" fmla="*/ 0 w 923705"/>
                <a:gd name="connsiteY0" fmla="*/ 605949 h 605949"/>
                <a:gd name="connsiteX1" fmla="*/ 737930 w 923705"/>
                <a:gd name="connsiteY1" fmla="*/ 100013 h 605949"/>
                <a:gd name="connsiteX2" fmla="*/ 786099 w 923705"/>
                <a:gd name="connsiteY2" fmla="*/ 0 h 605949"/>
                <a:gd name="connsiteX3" fmla="*/ 923705 w 923705"/>
                <a:gd name="connsiteY3" fmla="*/ 601186 h 605949"/>
                <a:gd name="connsiteX4" fmla="*/ 0 w 923705"/>
                <a:gd name="connsiteY4" fmla="*/ 605949 h 605949"/>
                <a:gd name="connsiteX0" fmla="*/ 1175150 w 2098855"/>
                <a:gd name="connsiteY0" fmla="*/ 610711 h 610711"/>
                <a:gd name="connsiteX1" fmla="*/ 0 w 2098855"/>
                <a:gd name="connsiteY1" fmla="*/ 0 h 610711"/>
                <a:gd name="connsiteX2" fmla="*/ 1961249 w 2098855"/>
                <a:gd name="connsiteY2" fmla="*/ 4762 h 610711"/>
                <a:gd name="connsiteX3" fmla="*/ 2098855 w 2098855"/>
                <a:gd name="connsiteY3" fmla="*/ 605948 h 610711"/>
                <a:gd name="connsiteX4" fmla="*/ 1175150 w 2098855"/>
                <a:gd name="connsiteY4" fmla="*/ 610711 h 610711"/>
                <a:gd name="connsiteX0" fmla="*/ 2783876 w 3707581"/>
                <a:gd name="connsiteY0" fmla="*/ 605949 h 605949"/>
                <a:gd name="connsiteX1" fmla="*/ 0 w 3707581"/>
                <a:gd name="connsiteY1" fmla="*/ 14288 h 605949"/>
                <a:gd name="connsiteX2" fmla="*/ 3569975 w 3707581"/>
                <a:gd name="connsiteY2" fmla="*/ 0 h 605949"/>
                <a:gd name="connsiteX3" fmla="*/ 3707581 w 3707581"/>
                <a:gd name="connsiteY3" fmla="*/ 601186 h 605949"/>
                <a:gd name="connsiteX4" fmla="*/ 2783876 w 3707581"/>
                <a:gd name="connsiteY4" fmla="*/ 605949 h 605949"/>
                <a:gd name="connsiteX0" fmla="*/ 1753754 w 2677459"/>
                <a:gd name="connsiteY0" fmla="*/ 1544162 h 1544162"/>
                <a:gd name="connsiteX1" fmla="*/ 0 w 2677459"/>
                <a:gd name="connsiteY1" fmla="*/ 0 h 1544162"/>
                <a:gd name="connsiteX2" fmla="*/ 2539853 w 2677459"/>
                <a:gd name="connsiteY2" fmla="*/ 938213 h 1544162"/>
                <a:gd name="connsiteX3" fmla="*/ 2677459 w 2677459"/>
                <a:gd name="connsiteY3" fmla="*/ 1539399 h 1544162"/>
                <a:gd name="connsiteX4" fmla="*/ 1753754 w 2677459"/>
                <a:gd name="connsiteY4" fmla="*/ 1544162 h 1544162"/>
                <a:gd name="connsiteX0" fmla="*/ 1753754 w 3603421"/>
                <a:gd name="connsiteY0" fmla="*/ 1596549 h 1596549"/>
                <a:gd name="connsiteX1" fmla="*/ 0 w 3603421"/>
                <a:gd name="connsiteY1" fmla="*/ 52387 h 1596549"/>
                <a:gd name="connsiteX2" fmla="*/ 3603421 w 3603421"/>
                <a:gd name="connsiteY2" fmla="*/ 0 h 1596549"/>
                <a:gd name="connsiteX3" fmla="*/ 2677459 w 3603421"/>
                <a:gd name="connsiteY3" fmla="*/ 1591786 h 1596549"/>
                <a:gd name="connsiteX4" fmla="*/ 1753754 w 3603421"/>
                <a:gd name="connsiteY4" fmla="*/ 1596549 h 1596549"/>
                <a:gd name="connsiteX0" fmla="*/ 1753754 w 3603423"/>
                <a:gd name="connsiteY0" fmla="*/ 1544162 h 1544162"/>
                <a:gd name="connsiteX1" fmla="*/ 0 w 3603423"/>
                <a:gd name="connsiteY1" fmla="*/ 0 h 1544162"/>
                <a:gd name="connsiteX2" fmla="*/ 3603423 w 3603423"/>
                <a:gd name="connsiteY2" fmla="*/ 42863 h 1544162"/>
                <a:gd name="connsiteX3" fmla="*/ 2677459 w 3603423"/>
                <a:gd name="connsiteY3" fmla="*/ 1539399 h 1544162"/>
                <a:gd name="connsiteX4" fmla="*/ 1753754 w 3603423"/>
                <a:gd name="connsiteY4" fmla="*/ 1544162 h 1544162"/>
                <a:gd name="connsiteX0" fmla="*/ 1753752 w 3603421"/>
                <a:gd name="connsiteY0" fmla="*/ 1506062 h 1506062"/>
                <a:gd name="connsiteX1" fmla="*/ 0 w 3603421"/>
                <a:gd name="connsiteY1" fmla="*/ 0 h 1506062"/>
                <a:gd name="connsiteX2" fmla="*/ 3603421 w 3603421"/>
                <a:gd name="connsiteY2" fmla="*/ 4763 h 1506062"/>
                <a:gd name="connsiteX3" fmla="*/ 2677457 w 3603421"/>
                <a:gd name="connsiteY3" fmla="*/ 1501299 h 1506062"/>
                <a:gd name="connsiteX4" fmla="*/ 1753752 w 3603421"/>
                <a:gd name="connsiteY4" fmla="*/ 1506062 h 1506062"/>
                <a:gd name="connsiteX0" fmla="*/ 1880845 w 3603421"/>
                <a:gd name="connsiteY0" fmla="*/ 1810862 h 1810862"/>
                <a:gd name="connsiteX1" fmla="*/ 0 w 3603421"/>
                <a:gd name="connsiteY1" fmla="*/ 0 h 1810862"/>
                <a:gd name="connsiteX2" fmla="*/ 3603421 w 3603421"/>
                <a:gd name="connsiteY2" fmla="*/ 4763 h 1810862"/>
                <a:gd name="connsiteX3" fmla="*/ 2677457 w 3603421"/>
                <a:gd name="connsiteY3" fmla="*/ 1501299 h 1810862"/>
                <a:gd name="connsiteX4" fmla="*/ 1880845 w 3603421"/>
                <a:gd name="connsiteY4" fmla="*/ 1810862 h 1810862"/>
                <a:gd name="connsiteX0" fmla="*/ 1880845 w 3603421"/>
                <a:gd name="connsiteY0" fmla="*/ 1810862 h 1834674"/>
                <a:gd name="connsiteX1" fmla="*/ 0 w 3603421"/>
                <a:gd name="connsiteY1" fmla="*/ 0 h 1834674"/>
                <a:gd name="connsiteX2" fmla="*/ 3603421 w 3603421"/>
                <a:gd name="connsiteY2" fmla="*/ 4763 h 1834674"/>
                <a:gd name="connsiteX3" fmla="*/ 2583810 w 3603421"/>
                <a:gd name="connsiteY3" fmla="*/ 1834674 h 1834674"/>
                <a:gd name="connsiteX4" fmla="*/ 1880845 w 3603421"/>
                <a:gd name="connsiteY4" fmla="*/ 1810862 h 1834674"/>
                <a:gd name="connsiteX0" fmla="*/ 1880845 w 3603421"/>
                <a:gd name="connsiteY0" fmla="*/ 1839437 h 1839437"/>
                <a:gd name="connsiteX1" fmla="*/ 0 w 3603421"/>
                <a:gd name="connsiteY1" fmla="*/ 0 h 1839437"/>
                <a:gd name="connsiteX2" fmla="*/ 3603421 w 3603421"/>
                <a:gd name="connsiteY2" fmla="*/ 4763 h 1839437"/>
                <a:gd name="connsiteX3" fmla="*/ 2583810 w 3603421"/>
                <a:gd name="connsiteY3" fmla="*/ 1834674 h 1839437"/>
                <a:gd name="connsiteX4" fmla="*/ 1880845 w 3603421"/>
                <a:gd name="connsiteY4" fmla="*/ 1839437 h 183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3421" h="1839437">
                  <a:moveTo>
                    <a:pt x="1880845" y="1839437"/>
                  </a:moveTo>
                  <a:lnTo>
                    <a:pt x="0" y="0"/>
                  </a:lnTo>
                  <a:lnTo>
                    <a:pt x="3603421" y="4763"/>
                  </a:lnTo>
                  <a:lnTo>
                    <a:pt x="2583810" y="1834674"/>
                  </a:lnTo>
                  <a:lnTo>
                    <a:pt x="1880845" y="183943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895851" y="6210866"/>
              <a:ext cx="1028700" cy="102120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766397" y="3501231"/>
              <a:ext cx="7210425" cy="517269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83060" y="1290066"/>
            <a:ext cx="6765490" cy="6399312"/>
            <a:chOff x="683060" y="1290066"/>
            <a:chExt cx="6765490" cy="639931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60" y="1298103"/>
              <a:ext cx="6753225" cy="6391275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683060" y="1290066"/>
              <a:ext cx="6765490" cy="274152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6315472" y="1290066"/>
              <a:ext cx="1133078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accent1"/>
                  </a:solidFill>
                </a:rPr>
                <a:t>초기화 로직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386266" y="768937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mbd_sys_mil_f4_init_4_InitLogic.png &gt;</a:t>
            </a:r>
            <a:endParaRPr lang="ko-KR" altLang="en-US" sz="16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9172499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mbd_sys_mil_f4_init_3_StuckDetect.png &gt;</a:t>
            </a:r>
            <a:endParaRPr lang="ko-KR" altLang="en-US" sz="1600" b="1"/>
          </a:p>
        </p:txBody>
      </p:sp>
      <p:grpSp>
        <p:nvGrpSpPr>
          <p:cNvPr id="69" name="그룹 68"/>
          <p:cNvGrpSpPr/>
          <p:nvPr/>
        </p:nvGrpSpPr>
        <p:grpSpPr>
          <a:xfrm>
            <a:off x="7695853" y="1713161"/>
            <a:ext cx="10314721" cy="3018013"/>
            <a:chOff x="7695853" y="1713161"/>
            <a:chExt cx="10314721" cy="301801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5853" y="1713161"/>
              <a:ext cx="10314721" cy="3018011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>
              <a:off x="8079406" y="2922898"/>
              <a:ext cx="300881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079406" y="4240188"/>
              <a:ext cx="1856682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85959" y="2910221"/>
              <a:ext cx="2624615" cy="1820953"/>
            </a:xfrm>
            <a:prstGeom prst="rect">
              <a:avLst/>
            </a:prstGeom>
          </p:spPr>
        </p:pic>
        <p:cxnSp>
          <p:nvCxnSpPr>
            <p:cNvPr id="42" name="직선 화살표 연결선 41"/>
            <p:cNvCxnSpPr/>
            <p:nvPr/>
          </p:nvCxnSpPr>
          <p:spPr>
            <a:xfrm>
              <a:off x="10008096" y="2922898"/>
              <a:ext cx="0" cy="131729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0032479" y="2935576"/>
              <a:ext cx="851438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Full stroke</a:t>
              </a:r>
            </a:p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=1887[pulse]</a:t>
              </a:r>
              <a:endParaRPr lang="ko-KR" altLang="en-US" sz="1050" b="1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 flipH="1">
              <a:off x="8927976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549934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①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시작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413665" y="4271149"/>
              <a:ext cx="140415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②</a:t>
              </a:r>
              <a:r>
                <a:rPr lang="en-US" altLang="ko-KR" sz="1000" b="1">
                  <a:solidFill>
                    <a:srgbClr val="FFC000"/>
                  </a:solidFill>
                </a:rPr>
                <a:t>CCW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끝까지지 이동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276135" y="3477906"/>
              <a:ext cx="126014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b="1">
                  <a:solidFill>
                    <a:srgbClr val="FFC000"/>
                  </a:solidFill>
                </a:rPr>
                <a:t>④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완료위치를 원점으로 </a:t>
              </a:r>
              <a:r>
                <a:rPr lang="en-US" altLang="ko-KR" sz="1000" b="1">
                  <a:solidFill>
                    <a:srgbClr val="FFC000"/>
                  </a:solidFill>
                </a:rPr>
                <a:t>Reset</a:t>
              </a: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(Up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5194768" y="1740251"/>
              <a:ext cx="2772283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CW </a:t>
              </a:r>
              <a:r>
                <a:rPr lang="en-US" altLang="ko-KR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 CCW  CW </a:t>
              </a:r>
              <a:r>
                <a:rPr lang="ko-KR" altLang="en-US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초기화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 flipH="1" flipV="1">
              <a:off x="11132219" y="3364826"/>
              <a:ext cx="143916" cy="148495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10078498" y="4268685"/>
              <a:ext cx="311354" cy="81253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11107359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729317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③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810587" y="2691478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388836" y="271959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36275" y="196541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MotorOut=0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(Stop)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90409" y="3024792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050220" y="3588142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0234175" y="4781487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mbd_sys_mil_f4_init_5_InitSequence.png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47346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904DC-55C2-4553-BB7F-26596B3E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809539-45A7-4DEE-BB46-4DD7092B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136A76-E481-4659-AFD1-D65B652C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862" y="7715283"/>
            <a:ext cx="4659067" cy="27706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F70A736-9646-473A-BCDC-E62AFCDC27B1}"/>
              </a:ext>
            </a:extLst>
          </p:cNvPr>
          <p:cNvSpPr/>
          <p:nvPr/>
        </p:nvSpPr>
        <p:spPr>
          <a:xfrm>
            <a:off x="11051655" y="8216076"/>
            <a:ext cx="844787" cy="109594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010907-7544-4F70-A652-213ACF922FA8}"/>
              </a:ext>
            </a:extLst>
          </p:cNvPr>
          <p:cNvSpPr/>
          <p:nvPr/>
        </p:nvSpPr>
        <p:spPr>
          <a:xfrm>
            <a:off x="13175040" y="9458142"/>
            <a:ext cx="328782" cy="168958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7385602-D6BB-4C5E-A6D4-548DE9FBA8C4}"/>
              </a:ext>
            </a:extLst>
          </p:cNvPr>
          <p:cNvCxnSpPr/>
          <p:nvPr/>
        </p:nvCxnSpPr>
        <p:spPr>
          <a:xfrm>
            <a:off x="11896442" y="8325670"/>
            <a:ext cx="1274031" cy="1132472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C6D9CE-E9BC-487C-BC44-A20533FFA929}"/>
              </a:ext>
            </a:extLst>
          </p:cNvPr>
          <p:cNvSpPr txBox="1"/>
          <p:nvPr/>
        </p:nvSpPr>
        <p:spPr>
          <a:xfrm>
            <a:off x="12504188" y="8404233"/>
            <a:ext cx="1130696" cy="6093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>
                <a:solidFill>
                  <a:schemeClr val="accent6"/>
                </a:solidFill>
              </a:rPr>
              <a:t>소스코드와 모델 간 양방향 추적성 확보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C2148F-7B70-43EA-97F0-209F77949AA2}"/>
              </a:ext>
            </a:extLst>
          </p:cNvPr>
          <p:cNvCxnSpPr/>
          <p:nvPr/>
        </p:nvCxnSpPr>
        <p:spPr>
          <a:xfrm flipV="1">
            <a:off x="10513921" y="9741260"/>
            <a:ext cx="8029" cy="32219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77400A-FC66-4C1E-943E-C49A04D79403}"/>
              </a:ext>
            </a:extLst>
          </p:cNvPr>
          <p:cNvSpPr txBox="1"/>
          <p:nvPr/>
        </p:nvSpPr>
        <p:spPr>
          <a:xfrm>
            <a:off x="9690862" y="10073453"/>
            <a:ext cx="1141605" cy="3862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>
                <a:solidFill>
                  <a:schemeClr val="accent6"/>
                </a:solidFill>
              </a:rPr>
              <a:t>프로젝트에 통합 할 소스</a:t>
            </a:r>
            <a:r>
              <a:rPr lang="en-US" altLang="ko-KR" sz="1100" b="1">
                <a:solidFill>
                  <a:schemeClr val="accent6"/>
                </a:solidFill>
              </a:rPr>
              <a:t>/</a:t>
            </a:r>
            <a:r>
              <a:rPr lang="ko-KR" altLang="en-US" sz="1100" b="1">
                <a:solidFill>
                  <a:schemeClr val="accent6"/>
                </a:solidFill>
              </a:rPr>
              <a:t>헤더 파일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3B9F2F-A203-4026-BEF1-FBE59FF7F474}"/>
              </a:ext>
            </a:extLst>
          </p:cNvPr>
          <p:cNvSpPr/>
          <p:nvPr/>
        </p:nvSpPr>
        <p:spPr>
          <a:xfrm>
            <a:off x="5317477" y="3189862"/>
            <a:ext cx="2653766" cy="5991311"/>
          </a:xfrm>
          <a:prstGeom prst="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800" b="1">
                <a:solidFill>
                  <a:schemeClr val="tx1"/>
                </a:solidFill>
              </a:rPr>
              <a:t>Target Projcet</a:t>
            </a:r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04129A-B8F6-429B-AA92-F05DE7C72405}"/>
              </a:ext>
            </a:extLst>
          </p:cNvPr>
          <p:cNvSpPr/>
          <p:nvPr/>
        </p:nvSpPr>
        <p:spPr>
          <a:xfrm>
            <a:off x="5693676" y="3589269"/>
            <a:ext cx="1985065" cy="1684474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Peripherals </a:t>
            </a:r>
            <a:r>
              <a:rPr lang="ko-KR" altLang="en-US" sz="1400" b="1">
                <a:solidFill>
                  <a:schemeClr val="tx1"/>
                </a:solidFill>
              </a:rPr>
              <a:t>동작확인</a:t>
            </a:r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  ┣━ GPIO (In/Out)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SPI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PWM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┗━ etc…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191A25-935F-451B-91BA-B0A8BFB06935}"/>
              </a:ext>
            </a:extLst>
          </p:cNvPr>
          <p:cNvSpPr/>
          <p:nvPr/>
        </p:nvSpPr>
        <p:spPr>
          <a:xfrm>
            <a:off x="5693676" y="7379350"/>
            <a:ext cx="1985065" cy="1456463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Monitoring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(FreeMASTER)</a:t>
            </a:r>
          </a:p>
          <a:p>
            <a:r>
              <a:rPr lang="ko-KR" altLang="en-US" sz="1400" b="1">
                <a:solidFill>
                  <a:schemeClr val="tx1"/>
                </a:solidFill>
              </a:rPr>
              <a:t>추가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A0BE5E-69BA-49B7-808A-1C4C9F3F99BD}"/>
              </a:ext>
            </a:extLst>
          </p:cNvPr>
          <p:cNvGrpSpPr/>
          <p:nvPr/>
        </p:nvGrpSpPr>
        <p:grpSpPr>
          <a:xfrm>
            <a:off x="1016933" y="10996067"/>
            <a:ext cx="1574860" cy="1658449"/>
            <a:chOff x="1817765" y="9642176"/>
            <a:chExt cx="2026537" cy="21341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C9F91F-D7F5-4FFE-A81C-913727638A02}"/>
                </a:ext>
              </a:extLst>
            </p:cNvPr>
            <p:cNvGrpSpPr/>
            <p:nvPr/>
          </p:nvGrpSpPr>
          <p:grpSpPr>
            <a:xfrm>
              <a:off x="1817765" y="9642176"/>
              <a:ext cx="2026537" cy="1788353"/>
              <a:chOff x="465769" y="3038663"/>
              <a:chExt cx="2507212" cy="1919039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8DACEC9-1A43-49BE-B094-34D8B0698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7DA396F5-FEB6-40F8-A02E-055BDAEB01AE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18E41046-178B-47BE-A7C5-5B2D95F88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C3E97BDD-8A54-431C-981C-54FA523386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74FE78-490C-455B-8E4B-FC5A769ACECF}"/>
                </a:ext>
              </a:extLst>
            </p:cNvPr>
            <p:cNvSpPr txBox="1"/>
            <p:nvPr/>
          </p:nvSpPr>
          <p:spPr>
            <a:xfrm>
              <a:off x="2192850" y="11415412"/>
              <a:ext cx="1275060" cy="36086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800" b="1"/>
                <a:t>모니터링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D1B2B0B7-C904-487B-9587-F82DBD98F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650" y="2042339"/>
            <a:ext cx="4267475" cy="553863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7D71B6-394B-406E-B468-4AC07844B1BD}"/>
              </a:ext>
            </a:extLst>
          </p:cNvPr>
          <p:cNvSpPr/>
          <p:nvPr/>
        </p:nvSpPr>
        <p:spPr>
          <a:xfrm>
            <a:off x="2407163" y="3477550"/>
            <a:ext cx="2430036" cy="1383334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71343D-5189-4C08-A2DA-23CD8B0224A5}"/>
              </a:ext>
            </a:extLst>
          </p:cNvPr>
          <p:cNvSpPr/>
          <p:nvPr/>
        </p:nvSpPr>
        <p:spPr>
          <a:xfrm>
            <a:off x="825069" y="3477550"/>
            <a:ext cx="829247" cy="1642406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cxnSp>
        <p:nvCxnSpPr>
          <p:cNvPr id="25" name="꺾인 연결선 20">
            <a:extLst>
              <a:ext uri="{FF2B5EF4-FFF2-40B4-BE49-F238E27FC236}">
                <a16:creationId xmlns:a16="http://schemas.microsoft.com/office/drawing/2014/main" id="{81C909A2-E391-447C-87C0-4AEB9158EE92}"/>
              </a:ext>
            </a:extLst>
          </p:cNvPr>
          <p:cNvCxnSpPr>
            <a:stCxn id="24" idx="3"/>
            <a:endCxn id="23" idx="1"/>
          </p:cNvCxnSpPr>
          <p:nvPr/>
        </p:nvCxnSpPr>
        <p:spPr>
          <a:xfrm flipV="1">
            <a:off x="1654316" y="4169217"/>
            <a:ext cx="752848" cy="129536"/>
          </a:xfrm>
          <a:prstGeom prst="bentConnector3">
            <a:avLst/>
          </a:prstGeom>
          <a:ln w="762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1">
            <a:extLst>
              <a:ext uri="{FF2B5EF4-FFF2-40B4-BE49-F238E27FC236}">
                <a16:creationId xmlns:a16="http://schemas.microsoft.com/office/drawing/2014/main" id="{45BBA492-11DC-4E08-B276-DC37DA6945A1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>
            <a:off x="4837199" y="4169217"/>
            <a:ext cx="856477" cy="262289"/>
          </a:xfrm>
          <a:prstGeom prst="bentConnector3">
            <a:avLst>
              <a:gd name="adj1" fmla="val 32833"/>
            </a:avLst>
          </a:prstGeom>
          <a:ln w="762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BA24B08-C56C-401B-88E4-44534398CB0B}"/>
              </a:ext>
            </a:extLst>
          </p:cNvPr>
          <p:cNvSpPr/>
          <p:nvPr/>
        </p:nvSpPr>
        <p:spPr>
          <a:xfrm>
            <a:off x="2407163" y="4912761"/>
            <a:ext cx="2430036" cy="160317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F42815-4F04-49F7-A4AF-14E8228A70F0}"/>
              </a:ext>
            </a:extLst>
          </p:cNvPr>
          <p:cNvSpPr/>
          <p:nvPr/>
        </p:nvSpPr>
        <p:spPr>
          <a:xfrm>
            <a:off x="815721" y="2995566"/>
            <a:ext cx="1053570" cy="389842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cxnSp>
        <p:nvCxnSpPr>
          <p:cNvPr id="29" name="꺾인 연결선 24">
            <a:extLst>
              <a:ext uri="{FF2B5EF4-FFF2-40B4-BE49-F238E27FC236}">
                <a16:creationId xmlns:a16="http://schemas.microsoft.com/office/drawing/2014/main" id="{38B313D5-76D8-46EF-93CD-A06C1F7ED214}"/>
              </a:ext>
            </a:extLst>
          </p:cNvPr>
          <p:cNvCxnSpPr>
            <a:endCxn id="27" idx="1"/>
          </p:cNvCxnSpPr>
          <p:nvPr/>
        </p:nvCxnSpPr>
        <p:spPr>
          <a:xfrm flipV="1">
            <a:off x="569527" y="4992920"/>
            <a:ext cx="1837636" cy="259492"/>
          </a:xfrm>
          <a:prstGeom prst="bentConnector3">
            <a:avLst>
              <a:gd name="adj1" fmla="val 67723"/>
            </a:avLst>
          </a:prstGeom>
          <a:ln w="76200">
            <a:solidFill>
              <a:schemeClr val="accent3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5">
            <a:extLst>
              <a:ext uri="{FF2B5EF4-FFF2-40B4-BE49-F238E27FC236}">
                <a16:creationId xmlns:a16="http://schemas.microsoft.com/office/drawing/2014/main" id="{7E674BB4-5882-42B0-A217-F14EF11B0489}"/>
              </a:ext>
            </a:extLst>
          </p:cNvPr>
          <p:cNvCxnSpPr>
            <a:endCxn id="28" idx="1"/>
          </p:cNvCxnSpPr>
          <p:nvPr/>
        </p:nvCxnSpPr>
        <p:spPr>
          <a:xfrm rot="5400000" flipH="1" flipV="1">
            <a:off x="-350749" y="4105970"/>
            <a:ext cx="2081952" cy="250988"/>
          </a:xfrm>
          <a:prstGeom prst="bentConnector2">
            <a:avLst/>
          </a:prstGeom>
          <a:ln w="76200">
            <a:solidFill>
              <a:schemeClr val="accent3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26">
            <a:extLst>
              <a:ext uri="{FF2B5EF4-FFF2-40B4-BE49-F238E27FC236}">
                <a16:creationId xmlns:a16="http://schemas.microsoft.com/office/drawing/2014/main" id="{AF6115B7-5FF6-49BB-B3CC-8D515B49005E}"/>
              </a:ext>
            </a:extLst>
          </p:cNvPr>
          <p:cNvCxnSpPr>
            <a:stCxn id="27" idx="3"/>
            <a:endCxn id="14" idx="1"/>
          </p:cNvCxnSpPr>
          <p:nvPr/>
        </p:nvCxnSpPr>
        <p:spPr>
          <a:xfrm>
            <a:off x="4837199" y="4992920"/>
            <a:ext cx="856477" cy="3114662"/>
          </a:xfrm>
          <a:prstGeom prst="bentConnector3">
            <a:avLst>
              <a:gd name="adj1" fmla="val 30926"/>
            </a:avLst>
          </a:prstGeom>
          <a:ln w="76200">
            <a:solidFill>
              <a:schemeClr val="accent3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FAE99D0D-5B73-4A60-A240-499D2DE1F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4907125" y="10978018"/>
            <a:ext cx="3549629" cy="1536148"/>
          </a:xfrm>
          <a:prstGeom prst="rect">
            <a:avLst/>
          </a:prstGeom>
        </p:spPr>
      </p:pic>
      <p:sp>
        <p:nvSpPr>
          <p:cNvPr id="33" name="자유형 28">
            <a:extLst>
              <a:ext uri="{FF2B5EF4-FFF2-40B4-BE49-F238E27FC236}">
                <a16:creationId xmlns:a16="http://schemas.microsoft.com/office/drawing/2014/main" id="{36C19EBF-164D-4E37-811B-86A0300B80CE}"/>
              </a:ext>
            </a:extLst>
          </p:cNvPr>
          <p:cNvSpPr/>
          <p:nvPr/>
        </p:nvSpPr>
        <p:spPr>
          <a:xfrm>
            <a:off x="2737536" y="11298509"/>
            <a:ext cx="2175173" cy="917949"/>
          </a:xfrm>
          <a:custGeom>
            <a:avLst/>
            <a:gdLst>
              <a:gd name="connsiteX0" fmla="*/ 450310 w 2387257"/>
              <a:gd name="connsiteY0" fmla="*/ 0 h 1007451"/>
              <a:gd name="connsiteX1" fmla="*/ 450310 w 2387257"/>
              <a:gd name="connsiteY1" fmla="*/ 203822 h 1007451"/>
              <a:gd name="connsiteX2" fmla="*/ 999606 w 2387257"/>
              <a:gd name="connsiteY2" fmla="*/ 203822 h 1007451"/>
              <a:gd name="connsiteX3" fmla="*/ 1387651 w 2387257"/>
              <a:gd name="connsiteY3" fmla="*/ 203822 h 1007451"/>
              <a:gd name="connsiteX4" fmla="*/ 1936947 w 2387257"/>
              <a:gd name="connsiteY4" fmla="*/ 203822 h 1007451"/>
              <a:gd name="connsiteX5" fmla="*/ 1936947 w 2387257"/>
              <a:gd name="connsiteY5" fmla="*/ 0 h 1007451"/>
              <a:gd name="connsiteX6" fmla="*/ 2387257 w 2387257"/>
              <a:gd name="connsiteY6" fmla="*/ 503726 h 1007451"/>
              <a:gd name="connsiteX7" fmla="*/ 1936947 w 2387257"/>
              <a:gd name="connsiteY7" fmla="*/ 1007451 h 1007451"/>
              <a:gd name="connsiteX8" fmla="*/ 1936947 w 2387257"/>
              <a:gd name="connsiteY8" fmla="*/ 803629 h 1007451"/>
              <a:gd name="connsiteX9" fmla="*/ 1387651 w 2387257"/>
              <a:gd name="connsiteY9" fmla="*/ 803629 h 1007451"/>
              <a:gd name="connsiteX10" fmla="*/ 999606 w 2387257"/>
              <a:gd name="connsiteY10" fmla="*/ 803629 h 1007451"/>
              <a:gd name="connsiteX11" fmla="*/ 450310 w 2387257"/>
              <a:gd name="connsiteY11" fmla="*/ 803629 h 1007451"/>
              <a:gd name="connsiteX12" fmla="*/ 450310 w 2387257"/>
              <a:gd name="connsiteY12" fmla="*/ 1007451 h 1007451"/>
              <a:gd name="connsiteX13" fmla="*/ 0 w 2387257"/>
              <a:gd name="connsiteY13" fmla="*/ 503726 h 100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7257" h="1007451">
                <a:moveTo>
                  <a:pt x="450310" y="0"/>
                </a:moveTo>
                <a:lnTo>
                  <a:pt x="450310" y="203822"/>
                </a:lnTo>
                <a:lnTo>
                  <a:pt x="999606" y="203822"/>
                </a:lnTo>
                <a:lnTo>
                  <a:pt x="1387651" y="203822"/>
                </a:lnTo>
                <a:lnTo>
                  <a:pt x="1936947" y="203822"/>
                </a:lnTo>
                <a:lnTo>
                  <a:pt x="1936947" y="0"/>
                </a:lnTo>
                <a:lnTo>
                  <a:pt x="2387257" y="503726"/>
                </a:lnTo>
                <a:lnTo>
                  <a:pt x="1936947" y="1007451"/>
                </a:lnTo>
                <a:lnTo>
                  <a:pt x="1936947" y="803629"/>
                </a:lnTo>
                <a:lnTo>
                  <a:pt x="1387651" y="803629"/>
                </a:lnTo>
                <a:lnTo>
                  <a:pt x="999606" y="803629"/>
                </a:lnTo>
                <a:lnTo>
                  <a:pt x="450310" y="803629"/>
                </a:lnTo>
                <a:lnTo>
                  <a:pt x="450310" y="1007451"/>
                </a:lnTo>
                <a:lnTo>
                  <a:pt x="0" y="503726"/>
                </a:lnTo>
                <a:close/>
              </a:path>
            </a:pathLst>
          </a:cu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5AF74CF-75CA-46DF-B280-77E57EE4352F}"/>
              </a:ext>
            </a:extLst>
          </p:cNvPr>
          <p:cNvGrpSpPr/>
          <p:nvPr/>
        </p:nvGrpSpPr>
        <p:grpSpPr>
          <a:xfrm>
            <a:off x="5317477" y="9422957"/>
            <a:ext cx="2653766" cy="1354198"/>
            <a:chOff x="5422522" y="9914730"/>
            <a:chExt cx="3175756" cy="862372"/>
          </a:xfrm>
        </p:grpSpPr>
        <p:sp>
          <p:nvSpPr>
            <p:cNvPr id="35" name="오른쪽 화살표 29">
              <a:extLst>
                <a:ext uri="{FF2B5EF4-FFF2-40B4-BE49-F238E27FC236}">
                  <a16:creationId xmlns:a16="http://schemas.microsoft.com/office/drawing/2014/main" id="{6C2C7776-D95A-4679-AA2A-61AEBD9CD507}"/>
                </a:ext>
              </a:extLst>
            </p:cNvPr>
            <p:cNvSpPr/>
            <p:nvPr/>
          </p:nvSpPr>
          <p:spPr>
            <a:xfrm rot="5400000">
              <a:off x="6579214" y="8758038"/>
              <a:ext cx="862372" cy="3175756"/>
            </a:xfrm>
            <a:prstGeom prst="rightArrow">
              <a:avLst>
                <a:gd name="adj1" fmla="val 59537"/>
                <a:gd name="adj2" fmla="val 44698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9715CD-E554-4DE6-ACBE-380A12318B59}"/>
                </a:ext>
              </a:extLst>
            </p:cNvPr>
            <p:cNvSpPr txBox="1"/>
            <p:nvPr/>
          </p:nvSpPr>
          <p:spPr>
            <a:xfrm>
              <a:off x="6076951" y="9983295"/>
              <a:ext cx="1873250" cy="52919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800" b="1"/>
                <a:t>Build</a:t>
              </a:r>
            </a:p>
            <a:p>
              <a:pPr algn="ctr"/>
              <a:r>
                <a:rPr lang="en-US" altLang="ko-KR" sz="1800" b="1"/>
                <a:t>&amp; Downloading</a:t>
              </a:r>
              <a:endParaRPr lang="ko-KR" altLang="en-US" sz="1800" b="1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33B1A7D0-DDA8-4AB3-97A9-8F4DF0032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4906" y="2042339"/>
            <a:ext cx="4256793" cy="553863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011B8A-A6A8-45A8-A84F-B4519084B7F1}"/>
              </a:ext>
            </a:extLst>
          </p:cNvPr>
          <p:cNvSpPr/>
          <p:nvPr/>
        </p:nvSpPr>
        <p:spPr>
          <a:xfrm>
            <a:off x="9751713" y="8891408"/>
            <a:ext cx="1023153" cy="833009"/>
          </a:xfrm>
          <a:prstGeom prst="rect">
            <a:avLst/>
          </a:pr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4DDAC4-B953-4669-89A1-6C452CDDF202}"/>
              </a:ext>
            </a:extLst>
          </p:cNvPr>
          <p:cNvSpPr/>
          <p:nvPr/>
        </p:nvSpPr>
        <p:spPr>
          <a:xfrm>
            <a:off x="14561891" y="3189862"/>
            <a:ext cx="2653767" cy="5991311"/>
          </a:xfrm>
          <a:prstGeom prst="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800" b="1">
                <a:solidFill>
                  <a:schemeClr val="tx1"/>
                </a:solidFill>
              </a:rPr>
              <a:t>Target Projcet</a:t>
            </a:r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AED5629-F519-4F27-9D9A-92E2E1F326CE}"/>
              </a:ext>
            </a:extLst>
          </p:cNvPr>
          <p:cNvSpPr/>
          <p:nvPr/>
        </p:nvSpPr>
        <p:spPr>
          <a:xfrm>
            <a:off x="14938089" y="3589269"/>
            <a:ext cx="1985065" cy="1684474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Peripherals </a:t>
            </a:r>
            <a:r>
              <a:rPr lang="ko-KR" altLang="en-US" sz="1400" b="1">
                <a:solidFill>
                  <a:schemeClr val="tx1"/>
                </a:solidFill>
              </a:rPr>
              <a:t>동작확인</a:t>
            </a:r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  ┣━ GPIO (In/Out)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SPI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PWM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┗━ etc…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5202AC-9FA7-4B5E-97E0-5A06B79D2D58}"/>
              </a:ext>
            </a:extLst>
          </p:cNvPr>
          <p:cNvSpPr/>
          <p:nvPr/>
        </p:nvSpPr>
        <p:spPr>
          <a:xfrm>
            <a:off x="14938089" y="7379350"/>
            <a:ext cx="1985065" cy="1456463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Monitoring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(FreeMASTER)</a:t>
            </a:r>
          </a:p>
          <a:p>
            <a:r>
              <a:rPr lang="ko-KR" altLang="en-US" sz="1400" b="1">
                <a:solidFill>
                  <a:schemeClr val="tx1"/>
                </a:solidFill>
              </a:rPr>
              <a:t>추가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8112DEB-7695-4834-B19B-62CA34D8B3F3}"/>
              </a:ext>
            </a:extLst>
          </p:cNvPr>
          <p:cNvGrpSpPr/>
          <p:nvPr/>
        </p:nvGrpSpPr>
        <p:grpSpPr>
          <a:xfrm>
            <a:off x="10261664" y="11071809"/>
            <a:ext cx="1574860" cy="1658449"/>
            <a:chOff x="1817765" y="9642176"/>
            <a:chExt cx="2026537" cy="2134100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D74CC9B-6079-42B7-BB91-798DA9990D03}"/>
                </a:ext>
              </a:extLst>
            </p:cNvPr>
            <p:cNvGrpSpPr/>
            <p:nvPr/>
          </p:nvGrpSpPr>
          <p:grpSpPr>
            <a:xfrm>
              <a:off x="1817765" y="9642176"/>
              <a:ext cx="2026537" cy="1788353"/>
              <a:chOff x="465769" y="3038663"/>
              <a:chExt cx="2507212" cy="1919039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501A037-6BCD-4063-B69E-EEA872E41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E9F8128-F820-47E7-9E06-B5A065FDE3A9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F4CDA754-8463-487C-BF7A-EDFC1AEA4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D880929E-E251-466D-B1EF-BEA7097A3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E2C305-B235-4A8B-9AFB-C0E40AD02714}"/>
                </a:ext>
              </a:extLst>
            </p:cNvPr>
            <p:cNvSpPr txBox="1"/>
            <p:nvPr/>
          </p:nvSpPr>
          <p:spPr>
            <a:xfrm>
              <a:off x="2192850" y="11415412"/>
              <a:ext cx="1275060" cy="36086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800" b="1"/>
                <a:t>모니터링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75D3C3FB-1CC3-4BB7-963A-B70ABF684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14151539" y="10978018"/>
            <a:ext cx="3549629" cy="1536148"/>
          </a:xfrm>
          <a:prstGeom prst="rect">
            <a:avLst/>
          </a:prstGeom>
        </p:spPr>
      </p:pic>
      <p:sp>
        <p:nvSpPr>
          <p:cNvPr id="50" name="자유형 54">
            <a:extLst>
              <a:ext uri="{FF2B5EF4-FFF2-40B4-BE49-F238E27FC236}">
                <a16:creationId xmlns:a16="http://schemas.microsoft.com/office/drawing/2014/main" id="{D17EF525-1BC1-4490-ADE3-D190FCF9CA0E}"/>
              </a:ext>
            </a:extLst>
          </p:cNvPr>
          <p:cNvSpPr/>
          <p:nvPr/>
        </p:nvSpPr>
        <p:spPr>
          <a:xfrm>
            <a:off x="11981950" y="11374251"/>
            <a:ext cx="2175173" cy="917949"/>
          </a:xfrm>
          <a:custGeom>
            <a:avLst/>
            <a:gdLst>
              <a:gd name="connsiteX0" fmla="*/ 450310 w 2387257"/>
              <a:gd name="connsiteY0" fmla="*/ 0 h 1007451"/>
              <a:gd name="connsiteX1" fmla="*/ 450310 w 2387257"/>
              <a:gd name="connsiteY1" fmla="*/ 203822 h 1007451"/>
              <a:gd name="connsiteX2" fmla="*/ 999606 w 2387257"/>
              <a:gd name="connsiteY2" fmla="*/ 203822 h 1007451"/>
              <a:gd name="connsiteX3" fmla="*/ 1387651 w 2387257"/>
              <a:gd name="connsiteY3" fmla="*/ 203822 h 1007451"/>
              <a:gd name="connsiteX4" fmla="*/ 1936947 w 2387257"/>
              <a:gd name="connsiteY4" fmla="*/ 203822 h 1007451"/>
              <a:gd name="connsiteX5" fmla="*/ 1936947 w 2387257"/>
              <a:gd name="connsiteY5" fmla="*/ 0 h 1007451"/>
              <a:gd name="connsiteX6" fmla="*/ 2387257 w 2387257"/>
              <a:gd name="connsiteY6" fmla="*/ 503726 h 1007451"/>
              <a:gd name="connsiteX7" fmla="*/ 1936947 w 2387257"/>
              <a:gd name="connsiteY7" fmla="*/ 1007451 h 1007451"/>
              <a:gd name="connsiteX8" fmla="*/ 1936947 w 2387257"/>
              <a:gd name="connsiteY8" fmla="*/ 803629 h 1007451"/>
              <a:gd name="connsiteX9" fmla="*/ 1387651 w 2387257"/>
              <a:gd name="connsiteY9" fmla="*/ 803629 h 1007451"/>
              <a:gd name="connsiteX10" fmla="*/ 999606 w 2387257"/>
              <a:gd name="connsiteY10" fmla="*/ 803629 h 1007451"/>
              <a:gd name="connsiteX11" fmla="*/ 450310 w 2387257"/>
              <a:gd name="connsiteY11" fmla="*/ 803629 h 1007451"/>
              <a:gd name="connsiteX12" fmla="*/ 450310 w 2387257"/>
              <a:gd name="connsiteY12" fmla="*/ 1007451 h 1007451"/>
              <a:gd name="connsiteX13" fmla="*/ 0 w 2387257"/>
              <a:gd name="connsiteY13" fmla="*/ 503726 h 100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7257" h="1007451">
                <a:moveTo>
                  <a:pt x="450310" y="0"/>
                </a:moveTo>
                <a:lnTo>
                  <a:pt x="450310" y="203822"/>
                </a:lnTo>
                <a:lnTo>
                  <a:pt x="999606" y="203822"/>
                </a:lnTo>
                <a:lnTo>
                  <a:pt x="1387651" y="203822"/>
                </a:lnTo>
                <a:lnTo>
                  <a:pt x="1936947" y="203822"/>
                </a:lnTo>
                <a:lnTo>
                  <a:pt x="1936947" y="0"/>
                </a:lnTo>
                <a:lnTo>
                  <a:pt x="2387257" y="503726"/>
                </a:lnTo>
                <a:lnTo>
                  <a:pt x="1936947" y="1007451"/>
                </a:lnTo>
                <a:lnTo>
                  <a:pt x="1936947" y="803629"/>
                </a:lnTo>
                <a:lnTo>
                  <a:pt x="1387651" y="803629"/>
                </a:lnTo>
                <a:lnTo>
                  <a:pt x="999606" y="803629"/>
                </a:lnTo>
                <a:lnTo>
                  <a:pt x="450310" y="803629"/>
                </a:lnTo>
                <a:lnTo>
                  <a:pt x="450310" y="1007451"/>
                </a:lnTo>
                <a:lnTo>
                  <a:pt x="0" y="503726"/>
                </a:lnTo>
                <a:close/>
              </a:path>
            </a:pathLst>
          </a:cu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72ABAB7-E04D-42E5-AB0B-16A558191CC4}"/>
              </a:ext>
            </a:extLst>
          </p:cNvPr>
          <p:cNvGrpSpPr/>
          <p:nvPr/>
        </p:nvGrpSpPr>
        <p:grpSpPr>
          <a:xfrm>
            <a:off x="14561891" y="9422957"/>
            <a:ext cx="2653767" cy="1354198"/>
            <a:chOff x="5422522" y="9914730"/>
            <a:chExt cx="3175756" cy="862372"/>
          </a:xfrm>
        </p:grpSpPr>
        <p:sp>
          <p:nvSpPr>
            <p:cNvPr id="52" name="오른쪽 화살표 56">
              <a:extLst>
                <a:ext uri="{FF2B5EF4-FFF2-40B4-BE49-F238E27FC236}">
                  <a16:creationId xmlns:a16="http://schemas.microsoft.com/office/drawing/2014/main" id="{2B2B9A6B-02E2-461A-908B-B074CCABAA78}"/>
                </a:ext>
              </a:extLst>
            </p:cNvPr>
            <p:cNvSpPr/>
            <p:nvPr/>
          </p:nvSpPr>
          <p:spPr>
            <a:xfrm rot="5400000">
              <a:off x="6579214" y="8758038"/>
              <a:ext cx="862372" cy="3175756"/>
            </a:xfrm>
            <a:prstGeom prst="rightArrow">
              <a:avLst>
                <a:gd name="adj1" fmla="val 59537"/>
                <a:gd name="adj2" fmla="val 44698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85AAF96-DC7A-472D-9042-057772E164FC}"/>
                </a:ext>
              </a:extLst>
            </p:cNvPr>
            <p:cNvSpPr txBox="1"/>
            <p:nvPr/>
          </p:nvSpPr>
          <p:spPr>
            <a:xfrm>
              <a:off x="6076950" y="9983295"/>
              <a:ext cx="1873250" cy="52919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800" b="1"/>
                <a:t>Build</a:t>
              </a:r>
            </a:p>
            <a:p>
              <a:pPr algn="ctr"/>
              <a:r>
                <a:rPr lang="en-US" altLang="ko-KR" sz="1800" b="1"/>
                <a:t>&amp; Downloading</a:t>
              </a:r>
              <a:endParaRPr lang="ko-KR" altLang="en-US" sz="1800" b="1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4F246C6-6C00-4B62-A629-02D5EA85925A}"/>
              </a:ext>
            </a:extLst>
          </p:cNvPr>
          <p:cNvSpPr/>
          <p:nvPr/>
        </p:nvSpPr>
        <p:spPr>
          <a:xfrm>
            <a:off x="14938089" y="5531265"/>
            <a:ext cx="1985065" cy="1502725"/>
          </a:xfrm>
          <a:prstGeom prst="rect">
            <a:avLst/>
          </a:pr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ko-KR" altLang="en-US" sz="1400" b="1">
                <a:solidFill>
                  <a:schemeClr val="tx1"/>
                </a:solidFill>
              </a:rPr>
              <a:t>자동생성 코드 </a:t>
            </a:r>
            <a:r>
              <a:rPr lang="en-US" altLang="ko-KR" sz="1400" b="1">
                <a:solidFill>
                  <a:schemeClr val="tx1"/>
                </a:solidFill>
              </a:rPr>
              <a:t>include</a:t>
            </a:r>
          </a:p>
          <a:p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main()</a:t>
            </a:r>
            <a:r>
              <a:rPr lang="ko-KR" altLang="en-US" sz="1400" b="1">
                <a:solidFill>
                  <a:schemeClr val="tx1"/>
                </a:solidFill>
              </a:rPr>
              <a:t>에서 </a:t>
            </a:r>
            <a:r>
              <a:rPr lang="en-US" altLang="ko-KR" sz="1400" b="1">
                <a:solidFill>
                  <a:schemeClr val="tx1"/>
                </a:solidFill>
              </a:rPr>
              <a:t>Init()</a:t>
            </a:r>
            <a:r>
              <a:rPr lang="ko-KR" altLang="en-US" sz="1400" b="1">
                <a:solidFill>
                  <a:schemeClr val="tx1"/>
                </a:solidFill>
              </a:rPr>
              <a:t> 호출</a:t>
            </a:r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ISR</a:t>
            </a:r>
            <a:r>
              <a:rPr lang="ko-KR" altLang="en-US" sz="1400" b="1">
                <a:solidFill>
                  <a:schemeClr val="tx1"/>
                </a:solidFill>
              </a:rPr>
              <a:t>에서 </a:t>
            </a:r>
            <a:r>
              <a:rPr lang="en-US" altLang="ko-KR" sz="1400" b="1">
                <a:solidFill>
                  <a:schemeClr val="tx1"/>
                </a:solidFill>
              </a:rPr>
              <a:t>Setup() </a:t>
            </a:r>
            <a:r>
              <a:rPr lang="ko-KR" altLang="en-US" sz="1400" b="1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55" name="자유형 70">
            <a:extLst>
              <a:ext uri="{FF2B5EF4-FFF2-40B4-BE49-F238E27FC236}">
                <a16:creationId xmlns:a16="http://schemas.microsoft.com/office/drawing/2014/main" id="{6F4748BE-C87A-4BBF-A3B9-0BA49DA72278}"/>
              </a:ext>
            </a:extLst>
          </p:cNvPr>
          <p:cNvSpPr/>
          <p:nvPr/>
        </p:nvSpPr>
        <p:spPr>
          <a:xfrm>
            <a:off x="9960244" y="4814111"/>
            <a:ext cx="1151323" cy="989093"/>
          </a:xfrm>
          <a:custGeom>
            <a:avLst/>
            <a:gdLst>
              <a:gd name="connsiteX0" fmla="*/ 0 w 1151323"/>
              <a:gd name="connsiteY0" fmla="*/ 0 h 989093"/>
              <a:gd name="connsiteX1" fmla="*/ 1151323 w 1151323"/>
              <a:gd name="connsiteY1" fmla="*/ 0 h 989093"/>
              <a:gd name="connsiteX2" fmla="*/ 1151323 w 1151323"/>
              <a:gd name="connsiteY2" fmla="*/ 382313 h 989093"/>
              <a:gd name="connsiteX3" fmla="*/ 112444 w 1151323"/>
              <a:gd name="connsiteY3" fmla="*/ 382313 h 989093"/>
              <a:gd name="connsiteX4" fmla="*/ 112444 w 1151323"/>
              <a:gd name="connsiteY4" fmla="*/ 503318 h 989093"/>
              <a:gd name="connsiteX5" fmla="*/ 1151323 w 1151323"/>
              <a:gd name="connsiteY5" fmla="*/ 503318 h 989093"/>
              <a:gd name="connsiteX6" fmla="*/ 1151323 w 1151323"/>
              <a:gd name="connsiteY6" fmla="*/ 989093 h 989093"/>
              <a:gd name="connsiteX7" fmla="*/ 0 w 1151323"/>
              <a:gd name="connsiteY7" fmla="*/ 989093 h 989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1323" h="989093">
                <a:moveTo>
                  <a:pt x="0" y="0"/>
                </a:moveTo>
                <a:lnTo>
                  <a:pt x="1151323" y="0"/>
                </a:lnTo>
                <a:lnTo>
                  <a:pt x="1151323" y="382313"/>
                </a:lnTo>
                <a:lnTo>
                  <a:pt x="112444" y="382313"/>
                </a:lnTo>
                <a:lnTo>
                  <a:pt x="112444" y="503318"/>
                </a:lnTo>
                <a:lnTo>
                  <a:pt x="1151323" y="503318"/>
                </a:lnTo>
                <a:lnTo>
                  <a:pt x="1151323" y="989093"/>
                </a:lnTo>
                <a:lnTo>
                  <a:pt x="0" y="989093"/>
                </a:lnTo>
                <a:close/>
              </a:path>
            </a:pathLst>
          </a:cu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DA75136-054B-4D1D-843D-3C51173DE0C0}"/>
              </a:ext>
            </a:extLst>
          </p:cNvPr>
          <p:cNvSpPr/>
          <p:nvPr/>
        </p:nvSpPr>
        <p:spPr>
          <a:xfrm>
            <a:off x="11521673" y="4879279"/>
            <a:ext cx="1260877" cy="390526"/>
          </a:xfrm>
          <a:prstGeom prst="rect">
            <a:avLst/>
          </a:pr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57" name="꺾인 연결선 73">
            <a:extLst>
              <a:ext uri="{FF2B5EF4-FFF2-40B4-BE49-F238E27FC236}">
                <a16:creationId xmlns:a16="http://schemas.microsoft.com/office/drawing/2014/main" id="{8590FE68-B56F-4564-BF1F-00489955CBA4}"/>
              </a:ext>
            </a:extLst>
          </p:cNvPr>
          <p:cNvCxnSpPr>
            <a:stCxn id="56" idx="3"/>
            <a:endCxn id="54" idx="1"/>
          </p:cNvCxnSpPr>
          <p:nvPr/>
        </p:nvCxnSpPr>
        <p:spPr>
          <a:xfrm>
            <a:off x="12782550" y="5074542"/>
            <a:ext cx="2155539" cy="1208086"/>
          </a:xfrm>
          <a:prstGeom prst="bentConnector3">
            <a:avLst>
              <a:gd name="adj1" fmla="val 68854"/>
            </a:avLst>
          </a:prstGeom>
          <a:ln w="762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12F6CE-B419-407A-85F5-26B2939CF25D}"/>
              </a:ext>
            </a:extLst>
          </p:cNvPr>
          <p:cNvCxnSpPr>
            <a:endCxn id="56" idx="1"/>
          </p:cNvCxnSpPr>
          <p:nvPr/>
        </p:nvCxnSpPr>
        <p:spPr>
          <a:xfrm>
            <a:off x="11134592" y="5074542"/>
            <a:ext cx="387081" cy="0"/>
          </a:xfrm>
          <a:prstGeom prst="straightConnector1">
            <a:avLst/>
          </a:prstGeom>
          <a:ln w="762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84">
            <a:extLst>
              <a:ext uri="{FF2B5EF4-FFF2-40B4-BE49-F238E27FC236}">
                <a16:creationId xmlns:a16="http://schemas.microsoft.com/office/drawing/2014/main" id="{6E81D222-B26F-4F9E-9AAA-08046B795CD4}"/>
              </a:ext>
            </a:extLst>
          </p:cNvPr>
          <p:cNvCxnSpPr>
            <a:stCxn id="38" idx="1"/>
          </p:cNvCxnSpPr>
          <p:nvPr/>
        </p:nvCxnSpPr>
        <p:spPr>
          <a:xfrm rot="10800000" flipH="1">
            <a:off x="9751713" y="5025719"/>
            <a:ext cx="202396" cy="4282195"/>
          </a:xfrm>
          <a:prstGeom prst="bentConnector3">
            <a:avLst>
              <a:gd name="adj1" fmla="val -112947"/>
            </a:avLst>
          </a:prstGeom>
          <a:ln w="762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4B25998-C05E-4FE9-AA42-F69E13E73476}"/>
              </a:ext>
            </a:extLst>
          </p:cNvPr>
          <p:cNvSpPr txBox="1"/>
          <p:nvPr/>
        </p:nvSpPr>
        <p:spPr>
          <a:xfrm>
            <a:off x="1239692" y="1708623"/>
            <a:ext cx="5972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2"/>
                </a:solidFill>
              </a:rPr>
              <a:t>FW Manual Coding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58EEBE-E3D4-4904-9FF4-A6ED47960903}"/>
              </a:ext>
            </a:extLst>
          </p:cNvPr>
          <p:cNvSpPr txBox="1"/>
          <p:nvPr/>
        </p:nvSpPr>
        <p:spPr>
          <a:xfrm>
            <a:off x="10553150" y="1708623"/>
            <a:ext cx="5972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2"/>
                </a:solidFill>
              </a:rPr>
              <a:t>FW Manual Code + Logic AutoCode </a:t>
            </a:r>
            <a:r>
              <a:rPr lang="ko-KR" altLang="en-US" sz="2000" b="1">
                <a:solidFill>
                  <a:schemeClr val="tx2"/>
                </a:solidFill>
              </a:rPr>
              <a:t>통합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6413186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mbd_sys_pil1_1_Hybrid_AutoCodeGen.png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152385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5714944" y="12431011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mbd_sys_pil1_1_Hybrid_AutoCodeStrategy.png &gt;</a:t>
            </a:r>
            <a:endParaRPr lang="ko-KR" altLang="en-US" sz="1600" b="1"/>
          </a:p>
        </p:txBody>
      </p:sp>
      <p:grpSp>
        <p:nvGrpSpPr>
          <p:cNvPr id="28" name="그룹 27"/>
          <p:cNvGrpSpPr/>
          <p:nvPr/>
        </p:nvGrpSpPr>
        <p:grpSpPr>
          <a:xfrm>
            <a:off x="1816463" y="2799239"/>
            <a:ext cx="12542909" cy="9522860"/>
            <a:chOff x="1816463" y="2799239"/>
            <a:chExt cx="12542909" cy="9522860"/>
          </a:xfrm>
        </p:grpSpPr>
        <p:grpSp>
          <p:nvGrpSpPr>
            <p:cNvPr id="19" name="그룹 18"/>
            <p:cNvGrpSpPr/>
            <p:nvPr/>
          </p:nvGrpSpPr>
          <p:grpSpPr>
            <a:xfrm>
              <a:off x="1816463" y="2799239"/>
              <a:ext cx="12542909" cy="9522860"/>
              <a:chOff x="1816463" y="2799239"/>
              <a:chExt cx="12542909" cy="952286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6463" y="7683424"/>
                <a:ext cx="11172825" cy="4638675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572" y="2799239"/>
                <a:ext cx="9067800" cy="4676775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</p:pic>
          <p:sp>
            <p:nvSpPr>
              <p:cNvPr id="13" name="순서도: 수동 연산 12"/>
              <p:cNvSpPr/>
              <p:nvPr/>
            </p:nvSpPr>
            <p:spPr>
              <a:xfrm>
                <a:off x="5283200" y="7484836"/>
                <a:ext cx="9076172" cy="38281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4747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4747" y="10000"/>
                    </a:lnTo>
                    <a:lnTo>
                      <a:pt x="1035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77742" y="11641652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434296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86863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AutoCode Model</a:t>
                </a:r>
                <a:endParaRPr lang="ko-KR" altLang="en-US" sz="2000" b="1"/>
              </a:p>
            </p:txBody>
          </p:sp>
          <p:sp>
            <p:nvSpPr>
              <p:cNvPr id="18" name="오른쪽 화살표 17"/>
              <p:cNvSpPr/>
              <p:nvPr/>
            </p:nvSpPr>
            <p:spPr>
              <a:xfrm>
                <a:off x="6855162" y="2963109"/>
                <a:ext cx="32403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922963" y="3246572"/>
                <a:ext cx="2262237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시뮬레이션 완료 후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타겟에서 동작 가능한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코드가 생성될 수 있도록 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Target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속성을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추가하여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 자동생성</a:t>
                </a: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8963980" y="2915469"/>
              <a:ext cx="2520280" cy="11521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endCxn id="20" idx="3"/>
            </p:cNvCxnSpPr>
            <p:nvPr/>
          </p:nvCxnSpPr>
          <p:spPr>
            <a:xfrm flipH="1" flipV="1">
              <a:off x="11484260" y="3491533"/>
              <a:ext cx="417454" cy="13703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4332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7ECBAB-F827-45D3-9F48-A6D553EB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5B6BD6-F45F-406E-8941-F0FD8E68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MBD </a:t>
            </a:r>
            <a:r>
              <a:rPr lang="ko-KR" altLang="en-US"/>
              <a:t>프로세스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31FB5A-4DB7-4EFD-8013-7A3AD43C0FC8}"/>
              </a:ext>
            </a:extLst>
          </p:cNvPr>
          <p:cNvSpPr txBox="1"/>
          <p:nvPr/>
        </p:nvSpPr>
        <p:spPr>
          <a:xfrm>
            <a:off x="14793939" y="10787707"/>
            <a:ext cx="340397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SW Logic</a:t>
            </a:r>
            <a:br>
              <a:rPr lang="en-US" altLang="ko-KR" sz="1200" b="1"/>
            </a:br>
            <a:r>
              <a:rPr lang="en-US" altLang="ko-KR" sz="1200" b="1"/>
              <a:t>- TMS320F</a:t>
            </a:r>
            <a:r>
              <a:rPr lang="ko-KR" altLang="en-US" sz="1200" b="1"/>
              <a:t>에서 개발된 로직 그대로 사용</a:t>
            </a:r>
            <a:endParaRPr lang="en-US" altLang="ko-KR" sz="1200" b="1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HW / HW Block</a:t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 </a:t>
            </a:r>
            <a:r>
              <a:rPr lang="en-US" altLang="ko-KR" sz="1200" b="1"/>
              <a:t>HW </a:t>
            </a:r>
            <a:r>
              <a:rPr lang="ko-KR" altLang="en-US" sz="1200" b="1"/>
              <a:t>포팅</a:t>
            </a:r>
            <a:r>
              <a:rPr lang="en-US" altLang="ko-KR" sz="1200" b="1"/>
              <a:t/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용 </a:t>
            </a:r>
            <a:r>
              <a:rPr lang="en-US" altLang="ko-KR" sz="1200" b="1"/>
              <a:t>Simulink HW Block Driver </a:t>
            </a:r>
            <a:r>
              <a:rPr lang="ko-KR" altLang="en-US" sz="1200" b="1"/>
              <a:t>개발</a:t>
            </a:r>
            <a:endParaRPr lang="ko-KR" altLang="en-US" sz="400" b="1"/>
          </a:p>
          <a:p>
            <a:endParaRPr lang="ko-KR" altLang="en-US" sz="600" b="1"/>
          </a:p>
        </p:txBody>
      </p:sp>
      <p:sp>
        <p:nvSpPr>
          <p:cNvPr id="39" name="오른쪽 화살표 38"/>
          <p:cNvSpPr/>
          <p:nvPr/>
        </p:nvSpPr>
        <p:spPr>
          <a:xfrm>
            <a:off x="13479426" y="8305476"/>
            <a:ext cx="577258" cy="1566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51" name="그룹 50"/>
          <p:cNvGrpSpPr>
            <a:grpSpLocks noChangeAspect="1"/>
          </p:cNvGrpSpPr>
          <p:nvPr/>
        </p:nvGrpSpPr>
        <p:grpSpPr>
          <a:xfrm>
            <a:off x="14294618" y="7376985"/>
            <a:ext cx="3032026" cy="2962480"/>
            <a:chOff x="13389632" y="4342101"/>
            <a:chExt cx="3403973" cy="33258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4232006" y="4859685"/>
              <a:ext cx="1719225" cy="2088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SW Logic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389632" y="4859685"/>
              <a:ext cx="3403973" cy="2808312"/>
            </a:xfrm>
            <a:custGeom>
              <a:avLst/>
              <a:gdLst>
                <a:gd name="connsiteX0" fmla="*/ 0 w 3403973"/>
                <a:gd name="connsiteY0" fmla="*/ 0 h 2808312"/>
                <a:gd name="connsiteX1" fmla="*/ 648073 w 3403973"/>
                <a:gd name="connsiteY1" fmla="*/ 0 h 2808312"/>
                <a:gd name="connsiteX2" fmla="*/ 648073 w 3403973"/>
                <a:gd name="connsiteY2" fmla="*/ 2302359 h 2808312"/>
                <a:gd name="connsiteX3" fmla="*/ 2755900 w 3403973"/>
                <a:gd name="connsiteY3" fmla="*/ 2302359 h 2808312"/>
                <a:gd name="connsiteX4" fmla="*/ 2755900 w 3403973"/>
                <a:gd name="connsiteY4" fmla="*/ 0 h 2808312"/>
                <a:gd name="connsiteX5" fmla="*/ 3403973 w 3403973"/>
                <a:gd name="connsiteY5" fmla="*/ 0 h 2808312"/>
                <a:gd name="connsiteX6" fmla="*/ 3403973 w 3403973"/>
                <a:gd name="connsiteY6" fmla="*/ 2302359 h 2808312"/>
                <a:gd name="connsiteX7" fmla="*/ 3403973 w 3403973"/>
                <a:gd name="connsiteY7" fmla="*/ 2664296 h 2808312"/>
                <a:gd name="connsiteX8" fmla="*/ 3403973 w 3403973"/>
                <a:gd name="connsiteY8" fmla="*/ 2808312 h 2808312"/>
                <a:gd name="connsiteX9" fmla="*/ 0 w 3403973"/>
                <a:gd name="connsiteY9" fmla="*/ 2808312 h 2808312"/>
                <a:gd name="connsiteX10" fmla="*/ 0 w 3403973"/>
                <a:gd name="connsiteY10" fmla="*/ 2664296 h 2808312"/>
                <a:gd name="connsiteX11" fmla="*/ 0 w 3403973"/>
                <a:gd name="connsiteY11" fmla="*/ 2302359 h 280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3973" h="2808312">
                  <a:moveTo>
                    <a:pt x="0" y="0"/>
                  </a:moveTo>
                  <a:lnTo>
                    <a:pt x="648073" y="0"/>
                  </a:lnTo>
                  <a:lnTo>
                    <a:pt x="648073" y="2302359"/>
                  </a:lnTo>
                  <a:lnTo>
                    <a:pt x="2755900" y="2302359"/>
                  </a:lnTo>
                  <a:lnTo>
                    <a:pt x="2755900" y="0"/>
                  </a:lnTo>
                  <a:lnTo>
                    <a:pt x="3403973" y="0"/>
                  </a:lnTo>
                  <a:lnTo>
                    <a:pt x="3403973" y="2302359"/>
                  </a:lnTo>
                  <a:lnTo>
                    <a:pt x="3403973" y="2664296"/>
                  </a:lnTo>
                  <a:lnTo>
                    <a:pt x="3403973" y="2808312"/>
                  </a:lnTo>
                  <a:lnTo>
                    <a:pt x="0" y="2808312"/>
                  </a:lnTo>
                  <a:lnTo>
                    <a:pt x="0" y="2664296"/>
                  </a:lnTo>
                  <a:lnTo>
                    <a:pt x="0" y="2302359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 rot="5400000">
              <a:off x="14768083" y="6838824"/>
              <a:ext cx="647069" cy="43320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UART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5459451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GPIO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ADC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5209053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PWM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Capture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435820" y="4924425"/>
              <a:ext cx="565881" cy="3084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HW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5F7CEEC-01D0-4E61-8085-5F9E3F909620}"/>
                </a:ext>
              </a:extLst>
            </p:cNvPr>
            <p:cNvSpPr/>
            <p:nvPr/>
          </p:nvSpPr>
          <p:spPr>
            <a:xfrm>
              <a:off x="13393403" y="4342101"/>
              <a:ext cx="3400202" cy="433388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SIL - S32K144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9260190" y="7409829"/>
            <a:ext cx="3868496" cy="5477821"/>
            <a:chOff x="8620395" y="4342101"/>
            <a:chExt cx="3868496" cy="5477821"/>
          </a:xfrm>
        </p:grpSpPr>
        <p:grpSp>
          <p:nvGrpSpPr>
            <p:cNvPr id="50" name="그룹 49"/>
            <p:cNvGrpSpPr>
              <a:grpSpLocks noChangeAspect="1"/>
            </p:cNvGrpSpPr>
            <p:nvPr/>
          </p:nvGrpSpPr>
          <p:grpSpPr>
            <a:xfrm>
              <a:off x="8819963" y="4342101"/>
              <a:ext cx="3032026" cy="2962480"/>
              <a:chOff x="8819963" y="4342101"/>
              <a:chExt cx="3403973" cy="332589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662337" y="4859685"/>
                <a:ext cx="1719225" cy="20882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b="1">
                    <a:solidFill>
                      <a:schemeClr val="tx1"/>
                    </a:solidFill>
                  </a:rPr>
                  <a:t>SW Logic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자유형 1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19963" y="4859685"/>
                <a:ext cx="3403973" cy="2808312"/>
              </a:xfrm>
              <a:custGeom>
                <a:avLst/>
                <a:gdLst>
                  <a:gd name="connsiteX0" fmla="*/ 0 w 3403973"/>
                  <a:gd name="connsiteY0" fmla="*/ 0 h 2808312"/>
                  <a:gd name="connsiteX1" fmla="*/ 648073 w 3403973"/>
                  <a:gd name="connsiteY1" fmla="*/ 0 h 2808312"/>
                  <a:gd name="connsiteX2" fmla="*/ 648073 w 3403973"/>
                  <a:gd name="connsiteY2" fmla="*/ 2302359 h 2808312"/>
                  <a:gd name="connsiteX3" fmla="*/ 2755900 w 3403973"/>
                  <a:gd name="connsiteY3" fmla="*/ 2302359 h 2808312"/>
                  <a:gd name="connsiteX4" fmla="*/ 2755900 w 3403973"/>
                  <a:gd name="connsiteY4" fmla="*/ 0 h 2808312"/>
                  <a:gd name="connsiteX5" fmla="*/ 3403973 w 3403973"/>
                  <a:gd name="connsiteY5" fmla="*/ 0 h 2808312"/>
                  <a:gd name="connsiteX6" fmla="*/ 3403973 w 3403973"/>
                  <a:gd name="connsiteY6" fmla="*/ 2302359 h 2808312"/>
                  <a:gd name="connsiteX7" fmla="*/ 3403973 w 3403973"/>
                  <a:gd name="connsiteY7" fmla="*/ 2664296 h 2808312"/>
                  <a:gd name="connsiteX8" fmla="*/ 3403973 w 3403973"/>
                  <a:gd name="connsiteY8" fmla="*/ 2808312 h 2808312"/>
                  <a:gd name="connsiteX9" fmla="*/ 0 w 3403973"/>
                  <a:gd name="connsiteY9" fmla="*/ 2808312 h 2808312"/>
                  <a:gd name="connsiteX10" fmla="*/ 0 w 3403973"/>
                  <a:gd name="connsiteY10" fmla="*/ 2664296 h 2808312"/>
                  <a:gd name="connsiteX11" fmla="*/ 0 w 3403973"/>
                  <a:gd name="connsiteY11" fmla="*/ 2302359 h 280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3973" h="2808312">
                    <a:moveTo>
                      <a:pt x="0" y="0"/>
                    </a:moveTo>
                    <a:lnTo>
                      <a:pt x="648073" y="0"/>
                    </a:lnTo>
                    <a:lnTo>
                      <a:pt x="648073" y="2302359"/>
                    </a:lnTo>
                    <a:lnTo>
                      <a:pt x="2755900" y="2302359"/>
                    </a:lnTo>
                    <a:lnTo>
                      <a:pt x="2755900" y="0"/>
                    </a:lnTo>
                    <a:lnTo>
                      <a:pt x="3403973" y="0"/>
                    </a:lnTo>
                    <a:lnTo>
                      <a:pt x="3403973" y="2302359"/>
                    </a:lnTo>
                    <a:lnTo>
                      <a:pt x="3403973" y="2664296"/>
                    </a:lnTo>
                    <a:lnTo>
                      <a:pt x="3403973" y="2808312"/>
                    </a:lnTo>
                    <a:lnTo>
                      <a:pt x="0" y="2808312"/>
                    </a:lnTo>
                    <a:lnTo>
                      <a:pt x="0" y="2664296"/>
                    </a:lnTo>
                    <a:lnTo>
                      <a:pt x="0" y="2302359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 rot="5400000">
                <a:off x="10198414" y="6838824"/>
                <a:ext cx="647069" cy="4332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UART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5459451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GPIO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ADC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5209053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PWM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Capture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66151" y="4924425"/>
                <a:ext cx="565881" cy="308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HW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6B5C89D-5B11-46BF-A992-CF005BDD34CA}"/>
                  </a:ext>
                </a:extLst>
              </p:cNvPr>
              <p:cNvSpPr/>
              <p:nvPr/>
            </p:nvSpPr>
            <p:spPr>
              <a:xfrm>
                <a:off x="8822512" y="4342101"/>
                <a:ext cx="3401424" cy="433388"/>
              </a:xfrm>
              <a:prstGeom prst="rect">
                <a:avLst/>
              </a:prstGeom>
              <a:solidFill>
                <a:schemeClr val="accent3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MIL - TMS320F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9454480" y="9090954"/>
              <a:ext cx="176298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 b="1"/>
                <a:t>SW</a:t>
              </a:r>
              <a:r>
                <a:rPr lang="ko-KR" altLang="en-US" sz="1000" b="1"/>
                <a:t> </a:t>
              </a:r>
              <a:r>
                <a:rPr lang="en-US" altLang="ko-KR" sz="1000" b="1"/>
                <a:t>Logic </a:t>
              </a:r>
              <a:r>
                <a:rPr lang="ko-KR" altLang="en-US" sz="1000" b="1"/>
                <a:t>설계</a:t>
              </a:r>
              <a:r>
                <a:rPr lang="en-US" altLang="ko-KR" sz="1000" b="1"/>
                <a:t>/</a:t>
              </a:r>
              <a:r>
                <a:rPr lang="ko-KR" altLang="en-US" sz="1000" b="1"/>
                <a:t>개발</a:t>
              </a:r>
              <a:endParaRPr lang="en-US" altLang="ko-KR" sz="1000" b="1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/>
                <a:t>필요 시 </a:t>
              </a:r>
              <a:r>
                <a:rPr lang="en-US" altLang="ko-KR" sz="1000" b="1"/>
                <a:t>RCP Simulation</a:t>
              </a:r>
              <a:endParaRPr lang="ko-KR" altLang="en-US" sz="300" b="1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99028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Control Logic Model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9724456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Plant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46" name="꺾인 연결선 45"/>
            <p:cNvCxnSpPr>
              <a:cxnSpLocks/>
              <a:stCxn id="44" idx="2"/>
              <a:endCxn id="45" idx="2"/>
            </p:cNvCxnSpPr>
            <p:nvPr/>
          </p:nvCxnSpPr>
          <p:spPr>
            <a:xfrm rot="16200000" flipH="1">
              <a:off x="9560523" y="7837944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꺾인 연결선 46"/>
            <p:cNvCxnSpPr>
              <a:cxnSpLocks/>
              <a:stCxn id="45" idx="0"/>
              <a:endCxn id="44" idx="0"/>
            </p:cNvCxnSpPr>
            <p:nvPr/>
          </p:nvCxnSpPr>
          <p:spPr>
            <a:xfrm rot="16200000" flipV="1">
              <a:off x="9560523" y="7377001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7567877"/>
              <a:ext cx="1908516" cy="11046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8672495"/>
              <a:ext cx="1908516" cy="2298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PC(MIL)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AD9BC5-C662-407D-99B7-AD4AF543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97233" y="7506387"/>
              <a:ext cx="1792285" cy="1444102"/>
            </a:xfrm>
            <a:prstGeom prst="rect">
              <a:avLst/>
            </a:prstGeom>
          </p:spPr>
        </p:pic>
        <p:sp>
          <p:nvSpPr>
            <p:cNvPr id="55" name="사다리꼴 5">
              <a:extLst>
                <a:ext uri="{FF2B5EF4-FFF2-40B4-BE49-F238E27FC236}">
                  <a16:creationId xmlns:a16="http://schemas.microsoft.com/office/drawing/2014/main" id="{706903F3-7B5E-4F9D-B8E2-5A7CD3002F6D}"/>
                </a:ext>
              </a:extLst>
            </p:cNvPr>
            <p:cNvSpPr/>
            <p:nvPr/>
          </p:nvSpPr>
          <p:spPr>
            <a:xfrm>
              <a:off x="11426552" y="8558213"/>
              <a:ext cx="1056220" cy="478022"/>
            </a:xfrm>
            <a:custGeom>
              <a:avLst/>
              <a:gdLst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71901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48089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448089 w 1634864"/>
                <a:gd name="connsiteY2" fmla="*/ 4762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348222 w 1634864"/>
                <a:gd name="connsiteY2" fmla="*/ 2309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656616 h 656616"/>
                <a:gd name="connsiteX4" fmla="*/ 0 w 1059439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492305 h 656616"/>
                <a:gd name="connsiteX4" fmla="*/ 0 w 1059439"/>
                <a:gd name="connsiteY4" fmla="*/ 656616 h 656616"/>
                <a:gd name="connsiteX0" fmla="*/ 0 w 1054684"/>
                <a:gd name="connsiteY0" fmla="*/ 492305 h 492305"/>
                <a:gd name="connsiteX1" fmla="*/ 261440 w 1054684"/>
                <a:gd name="connsiteY1" fmla="*/ 0 h 492305"/>
                <a:gd name="connsiteX2" fmla="*/ 768042 w 1054684"/>
                <a:gd name="connsiteY2" fmla="*/ 2309 h 492305"/>
                <a:gd name="connsiteX3" fmla="*/ 1054684 w 1054684"/>
                <a:gd name="connsiteY3" fmla="*/ 492305 h 492305"/>
                <a:gd name="connsiteX4" fmla="*/ 0 w 1054684"/>
                <a:gd name="connsiteY4" fmla="*/ 492305 h 49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684" h="492305">
                  <a:moveTo>
                    <a:pt x="0" y="492305"/>
                  </a:moveTo>
                  <a:lnTo>
                    <a:pt x="261440" y="0"/>
                  </a:lnTo>
                  <a:lnTo>
                    <a:pt x="768042" y="2309"/>
                  </a:lnTo>
                  <a:lnTo>
                    <a:pt x="1054684" y="492305"/>
                  </a:lnTo>
                  <a:lnTo>
                    <a:pt x="0" y="492305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74FCAFA-0953-4F09-A657-22BCB4302BB1}"/>
                </a:ext>
              </a:extLst>
            </p:cNvPr>
            <p:cNvSpPr/>
            <p:nvPr/>
          </p:nvSpPr>
          <p:spPr>
            <a:xfrm>
              <a:off x="11696511" y="8290859"/>
              <a:ext cx="495489" cy="26259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1421790" y="9036851"/>
              <a:ext cx="1067101" cy="783071"/>
              <a:chOff x="11410704" y="9075331"/>
              <a:chExt cx="1067101" cy="783071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A8F658D-523C-412D-AB14-941253787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10704" y="9078433"/>
                <a:ext cx="1067101" cy="779969"/>
              </a:xfrm>
              <a:prstGeom prst="rect">
                <a:avLst/>
              </a:prstGeom>
              <a:ln w="25400">
                <a:noFill/>
              </a:ln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74FCAFA-0953-4F09-A657-22BCB4302BB1}"/>
                  </a:ext>
                </a:extLst>
              </p:cNvPr>
              <p:cNvSpPr/>
              <p:nvPr/>
            </p:nvSpPr>
            <p:spPr>
              <a:xfrm>
                <a:off x="11410704" y="9075331"/>
                <a:ext cx="1067101" cy="783071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973852" y="8095819"/>
            <a:ext cx="4488135" cy="2887938"/>
            <a:chOff x="1743064" y="5237021"/>
            <a:chExt cx="4488135" cy="2887938"/>
          </a:xfrm>
        </p:grpSpPr>
        <p:cxnSp>
          <p:nvCxnSpPr>
            <p:cNvPr id="52" name="직선 화살표 연결선 51"/>
            <p:cNvCxnSpPr/>
            <p:nvPr/>
          </p:nvCxnSpPr>
          <p:spPr>
            <a:xfrm flipV="1">
              <a:off x="2051214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>
              <a:off x="2273354" y="5722479"/>
              <a:ext cx="605950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V="1">
              <a:off x="2267236" y="5733156"/>
              <a:ext cx="0" cy="258999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835188" y="5992155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>
              <a:off x="1835188" y="6911913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>
              <a:off x="1835188" y="7841036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5945988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6865746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7785504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 flipV="1">
              <a:off x="3325880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 flipV="1">
              <a:off x="4620926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 flipV="1">
              <a:off x="3552156" y="5483225"/>
              <a:ext cx="495969" cy="508931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3558385" y="6412781"/>
              <a:ext cx="484977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 flipV="1">
              <a:off x="3557030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 flipV="1">
              <a:off x="4039246" y="6412781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4834898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>
              <a:off x="4845890" y="7567877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 flipV="1">
              <a:off x="4839772" y="7631993"/>
              <a:ext cx="0" cy="21067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 flipV="1">
              <a:off x="4967536" y="7631993"/>
              <a:ext cx="0" cy="20266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4967536" y="6394436"/>
              <a:ext cx="484304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 flipV="1">
              <a:off x="3564220" y="7559870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직선 화살표 연결선 115"/>
            <p:cNvCxnSpPr/>
            <p:nvPr/>
          </p:nvCxnSpPr>
          <p:spPr>
            <a:xfrm flipV="1">
              <a:off x="4039246" y="7834656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4045183" y="5483648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 flipH="1" flipV="1">
              <a:off x="5445297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451840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직선 화살표 연결선 128"/>
            <p:cNvCxnSpPr/>
            <p:nvPr/>
          </p:nvCxnSpPr>
          <p:spPr>
            <a:xfrm>
              <a:off x="5445297" y="8109442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V="1">
              <a:off x="5577935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 flipV="1">
              <a:off x="2267236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자유형 141"/>
            <p:cNvSpPr/>
            <p:nvPr/>
          </p:nvSpPr>
          <p:spPr>
            <a:xfrm>
              <a:off x="2278380" y="6431280"/>
              <a:ext cx="60605" cy="487680"/>
            </a:xfrm>
            <a:custGeom>
              <a:avLst/>
              <a:gdLst>
                <a:gd name="connsiteX0" fmla="*/ 0 w 160020"/>
                <a:gd name="connsiteY0" fmla="*/ 0 h 487680"/>
                <a:gd name="connsiteX1" fmla="*/ 7620 w 160020"/>
                <a:gd name="connsiteY1" fmla="*/ 114300 h 487680"/>
                <a:gd name="connsiteX2" fmla="*/ 22860 w 160020"/>
                <a:gd name="connsiteY2" fmla="*/ 175260 h 487680"/>
                <a:gd name="connsiteX3" fmla="*/ 30480 w 160020"/>
                <a:gd name="connsiteY3" fmla="*/ 213360 h 487680"/>
                <a:gd name="connsiteX4" fmla="*/ 53340 w 160020"/>
                <a:gd name="connsiteY4" fmla="*/ 281940 h 487680"/>
                <a:gd name="connsiteX5" fmla="*/ 76200 w 160020"/>
                <a:gd name="connsiteY5" fmla="*/ 350520 h 487680"/>
                <a:gd name="connsiteX6" fmla="*/ 83820 w 160020"/>
                <a:gd name="connsiteY6" fmla="*/ 373380 h 487680"/>
                <a:gd name="connsiteX7" fmla="*/ 99060 w 160020"/>
                <a:gd name="connsiteY7" fmla="*/ 396240 h 487680"/>
                <a:gd name="connsiteX8" fmla="*/ 106680 w 160020"/>
                <a:gd name="connsiteY8" fmla="*/ 426720 h 487680"/>
                <a:gd name="connsiteX9" fmla="*/ 129540 w 160020"/>
                <a:gd name="connsiteY9" fmla="*/ 449580 h 487680"/>
                <a:gd name="connsiteX10" fmla="*/ 160020 w 160020"/>
                <a:gd name="connsiteY10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20" h="487680">
                  <a:moveTo>
                    <a:pt x="0" y="0"/>
                  </a:moveTo>
                  <a:cubicBezTo>
                    <a:pt x="2540" y="38100"/>
                    <a:pt x="2681" y="76436"/>
                    <a:pt x="7620" y="114300"/>
                  </a:cubicBezTo>
                  <a:cubicBezTo>
                    <a:pt x="10329" y="135069"/>
                    <a:pt x="18752" y="154721"/>
                    <a:pt x="22860" y="175260"/>
                  </a:cubicBezTo>
                  <a:cubicBezTo>
                    <a:pt x="25400" y="187960"/>
                    <a:pt x="27072" y="200865"/>
                    <a:pt x="30480" y="213360"/>
                  </a:cubicBezTo>
                  <a:lnTo>
                    <a:pt x="53340" y="281940"/>
                  </a:lnTo>
                  <a:lnTo>
                    <a:pt x="76200" y="350520"/>
                  </a:lnTo>
                  <a:cubicBezTo>
                    <a:pt x="78740" y="358140"/>
                    <a:pt x="79365" y="366697"/>
                    <a:pt x="83820" y="373380"/>
                  </a:cubicBezTo>
                  <a:lnTo>
                    <a:pt x="99060" y="396240"/>
                  </a:lnTo>
                  <a:cubicBezTo>
                    <a:pt x="101600" y="406400"/>
                    <a:pt x="101484" y="417627"/>
                    <a:pt x="106680" y="426720"/>
                  </a:cubicBezTo>
                  <a:cubicBezTo>
                    <a:pt x="112027" y="436076"/>
                    <a:pt x="122641" y="441301"/>
                    <a:pt x="129540" y="449580"/>
                  </a:cubicBezTo>
                  <a:cubicBezTo>
                    <a:pt x="177603" y="507255"/>
                    <a:pt x="115682" y="443342"/>
                    <a:pt x="160020" y="4876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 146"/>
            <p:cNvSpPr/>
            <p:nvPr/>
          </p:nvSpPr>
          <p:spPr>
            <a:xfrm>
              <a:off x="2270760" y="5684520"/>
              <a:ext cx="327660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자유형 147"/>
            <p:cNvSpPr/>
            <p:nvPr/>
          </p:nvSpPr>
          <p:spPr>
            <a:xfrm>
              <a:off x="3566813" y="6375372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 148"/>
            <p:cNvSpPr/>
            <p:nvPr/>
          </p:nvSpPr>
          <p:spPr>
            <a:xfrm flipV="1">
              <a:off x="4038903" y="6881879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3" name="그룹 162"/>
            <p:cNvGrpSpPr/>
            <p:nvPr/>
          </p:nvGrpSpPr>
          <p:grpSpPr>
            <a:xfrm>
              <a:off x="4822795" y="5480603"/>
              <a:ext cx="758855" cy="504258"/>
              <a:chOff x="4822795" y="5571829"/>
              <a:chExt cx="758855" cy="413032"/>
            </a:xfrm>
          </p:grpSpPr>
          <p:cxnSp>
            <p:nvCxnSpPr>
              <p:cNvPr id="150" name="직선 화살표 연결선 149"/>
              <p:cNvCxnSpPr>
                <a:stCxn id="160" idx="11"/>
                <a:endCxn id="159" idx="1"/>
              </p:cNvCxnSpPr>
              <p:nvPr/>
            </p:nvCxnSpPr>
            <p:spPr>
              <a:xfrm flipV="1">
                <a:off x="4951383" y="5593556"/>
                <a:ext cx="515967" cy="330500"/>
              </a:xfrm>
              <a:prstGeom prst="straightConnector1">
                <a:avLst/>
              </a:prstGeom>
              <a:noFill/>
              <a:ln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9" name="자유형 158"/>
              <p:cNvSpPr/>
              <p:nvPr/>
            </p:nvSpPr>
            <p:spPr>
              <a:xfrm>
                <a:off x="5455444" y="5571829"/>
                <a:ext cx="126206" cy="31252"/>
              </a:xfrm>
              <a:custGeom>
                <a:avLst/>
                <a:gdLst>
                  <a:gd name="connsiteX0" fmla="*/ 0 w 126206"/>
                  <a:gd name="connsiteY0" fmla="*/ 31252 h 31252"/>
                  <a:gd name="connsiteX1" fmla="*/ 11906 w 126206"/>
                  <a:gd name="connsiteY1" fmla="*/ 21727 h 31252"/>
                  <a:gd name="connsiteX2" fmla="*/ 21431 w 126206"/>
                  <a:gd name="connsiteY2" fmla="*/ 19346 h 31252"/>
                  <a:gd name="connsiteX3" fmla="*/ 28575 w 126206"/>
                  <a:gd name="connsiteY3" fmla="*/ 16965 h 31252"/>
                  <a:gd name="connsiteX4" fmla="*/ 42862 w 126206"/>
                  <a:gd name="connsiteY4" fmla="*/ 7440 h 31252"/>
                  <a:gd name="connsiteX5" fmla="*/ 66675 w 126206"/>
                  <a:gd name="connsiteY5" fmla="*/ 2677 h 31252"/>
                  <a:gd name="connsiteX6" fmla="*/ 76200 w 126206"/>
                  <a:gd name="connsiteY6" fmla="*/ 296 h 31252"/>
                  <a:gd name="connsiteX7" fmla="*/ 126206 w 126206"/>
                  <a:gd name="connsiteY7" fmla="*/ 296 h 3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206" h="31252">
                    <a:moveTo>
                      <a:pt x="0" y="31252"/>
                    </a:moveTo>
                    <a:cubicBezTo>
                      <a:pt x="3969" y="28077"/>
                      <a:pt x="7463" y="24195"/>
                      <a:pt x="11906" y="21727"/>
                    </a:cubicBezTo>
                    <a:cubicBezTo>
                      <a:pt x="14767" y="20138"/>
                      <a:pt x="18284" y="20245"/>
                      <a:pt x="21431" y="19346"/>
                    </a:cubicBezTo>
                    <a:cubicBezTo>
                      <a:pt x="23845" y="18656"/>
                      <a:pt x="26194" y="17759"/>
                      <a:pt x="28575" y="16965"/>
                    </a:cubicBezTo>
                    <a:cubicBezTo>
                      <a:pt x="33337" y="13790"/>
                      <a:pt x="37432" y="9250"/>
                      <a:pt x="42862" y="7440"/>
                    </a:cubicBezTo>
                    <a:cubicBezTo>
                      <a:pt x="57533" y="2550"/>
                      <a:pt x="42597" y="7055"/>
                      <a:pt x="66675" y="2677"/>
                    </a:cubicBezTo>
                    <a:cubicBezTo>
                      <a:pt x="69895" y="2092"/>
                      <a:pt x="72930" y="427"/>
                      <a:pt x="76200" y="296"/>
                    </a:cubicBezTo>
                    <a:cubicBezTo>
                      <a:pt x="92855" y="-370"/>
                      <a:pt x="109537" y="296"/>
                      <a:pt x="126206" y="29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자유형 159"/>
              <p:cNvSpPr/>
              <p:nvPr/>
            </p:nvSpPr>
            <p:spPr>
              <a:xfrm>
                <a:off x="4822795" y="5907841"/>
                <a:ext cx="138198" cy="77020"/>
              </a:xfrm>
              <a:custGeom>
                <a:avLst/>
                <a:gdLst>
                  <a:gd name="connsiteX0" fmla="*/ 0 w 138198"/>
                  <a:gd name="connsiteY0" fmla="*/ 90488 h 90488"/>
                  <a:gd name="connsiteX1" fmla="*/ 11907 w 138198"/>
                  <a:gd name="connsiteY1" fmla="*/ 88106 h 90488"/>
                  <a:gd name="connsiteX2" fmla="*/ 26194 w 138198"/>
                  <a:gd name="connsiteY2" fmla="*/ 85725 h 90488"/>
                  <a:gd name="connsiteX3" fmla="*/ 42863 w 138198"/>
                  <a:gd name="connsiteY3" fmla="*/ 80963 h 90488"/>
                  <a:gd name="connsiteX4" fmla="*/ 52388 w 138198"/>
                  <a:gd name="connsiteY4" fmla="*/ 78581 h 90488"/>
                  <a:gd name="connsiteX5" fmla="*/ 59532 w 138198"/>
                  <a:gd name="connsiteY5" fmla="*/ 73819 h 90488"/>
                  <a:gd name="connsiteX6" fmla="*/ 73819 w 138198"/>
                  <a:gd name="connsiteY6" fmla="*/ 69056 h 90488"/>
                  <a:gd name="connsiteX7" fmla="*/ 88107 w 138198"/>
                  <a:gd name="connsiteY7" fmla="*/ 61913 h 90488"/>
                  <a:gd name="connsiteX8" fmla="*/ 95250 w 138198"/>
                  <a:gd name="connsiteY8" fmla="*/ 57150 h 90488"/>
                  <a:gd name="connsiteX9" fmla="*/ 116682 w 138198"/>
                  <a:gd name="connsiteY9" fmla="*/ 35719 h 90488"/>
                  <a:gd name="connsiteX10" fmla="*/ 126207 w 138198"/>
                  <a:gd name="connsiteY10" fmla="*/ 26194 h 90488"/>
                  <a:gd name="connsiteX11" fmla="*/ 128588 w 138198"/>
                  <a:gd name="connsiteY11" fmla="*/ 19050 h 90488"/>
                  <a:gd name="connsiteX12" fmla="*/ 138113 w 138198"/>
                  <a:gd name="connsiteY12" fmla="*/ 2381 h 90488"/>
                  <a:gd name="connsiteX13" fmla="*/ 138113 w 138198"/>
                  <a:gd name="connsiteY13" fmla="*/ 0 h 9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198" h="90488">
                    <a:moveTo>
                      <a:pt x="0" y="90488"/>
                    </a:moveTo>
                    <a:lnTo>
                      <a:pt x="11907" y="88106"/>
                    </a:lnTo>
                    <a:cubicBezTo>
                      <a:pt x="16657" y="87242"/>
                      <a:pt x="21460" y="86672"/>
                      <a:pt x="26194" y="85725"/>
                    </a:cubicBezTo>
                    <a:cubicBezTo>
                      <a:pt x="38591" y="83246"/>
                      <a:pt x="32279" y="83987"/>
                      <a:pt x="42863" y="80963"/>
                    </a:cubicBezTo>
                    <a:cubicBezTo>
                      <a:pt x="46010" y="80064"/>
                      <a:pt x="49213" y="79375"/>
                      <a:pt x="52388" y="78581"/>
                    </a:cubicBezTo>
                    <a:cubicBezTo>
                      <a:pt x="54769" y="76994"/>
                      <a:pt x="56917" y="74981"/>
                      <a:pt x="59532" y="73819"/>
                    </a:cubicBezTo>
                    <a:cubicBezTo>
                      <a:pt x="64119" y="71780"/>
                      <a:pt x="69642" y="71840"/>
                      <a:pt x="73819" y="69056"/>
                    </a:cubicBezTo>
                    <a:cubicBezTo>
                      <a:pt x="83052" y="62902"/>
                      <a:pt x="78248" y="65199"/>
                      <a:pt x="88107" y="61913"/>
                    </a:cubicBezTo>
                    <a:cubicBezTo>
                      <a:pt x="90488" y="60325"/>
                      <a:pt x="93111" y="59051"/>
                      <a:pt x="95250" y="57150"/>
                    </a:cubicBezTo>
                    <a:cubicBezTo>
                      <a:pt x="95261" y="57141"/>
                      <a:pt x="113105" y="39296"/>
                      <a:pt x="116682" y="35719"/>
                    </a:cubicBezTo>
                    <a:lnTo>
                      <a:pt x="126207" y="26194"/>
                    </a:lnTo>
                    <a:cubicBezTo>
                      <a:pt x="127001" y="23813"/>
                      <a:pt x="127343" y="21229"/>
                      <a:pt x="128588" y="19050"/>
                    </a:cubicBezTo>
                    <a:cubicBezTo>
                      <a:pt x="136285" y="5579"/>
                      <a:pt x="135080" y="14516"/>
                      <a:pt x="138113" y="2381"/>
                    </a:cubicBezTo>
                    <a:cubicBezTo>
                      <a:pt x="138305" y="1611"/>
                      <a:pt x="138113" y="794"/>
                      <a:pt x="138113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4" name="직선 화살표 연결선 163"/>
            <p:cNvCxnSpPr/>
            <p:nvPr/>
          </p:nvCxnSpPr>
          <p:spPr>
            <a:xfrm>
              <a:off x="5566943" y="5481267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5" name="곱셈 기호 164"/>
            <p:cNvSpPr/>
            <p:nvPr/>
          </p:nvSpPr>
          <p:spPr>
            <a:xfrm>
              <a:off x="2163825" y="6160050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곱셈 기호 165"/>
            <p:cNvSpPr/>
            <p:nvPr/>
          </p:nvSpPr>
          <p:spPr>
            <a:xfrm>
              <a:off x="2161868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곱셈 기호 166"/>
            <p:cNvSpPr/>
            <p:nvPr/>
          </p:nvSpPr>
          <p:spPr>
            <a:xfrm>
              <a:off x="3427632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6526720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650129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cxnSp>
          <p:nvCxnSpPr>
            <p:cNvPr id="175" name="직선 화살표 연결선 174"/>
            <p:cNvCxnSpPr>
              <a:stCxn id="176" idx="1"/>
            </p:cNvCxnSpPr>
            <p:nvPr/>
          </p:nvCxnSpPr>
          <p:spPr>
            <a:xfrm flipH="1">
              <a:off x="4960993" y="7343311"/>
              <a:ext cx="163845" cy="21356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124838" y="7158645"/>
              <a:ext cx="94147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>
                  <a:solidFill>
                    <a:srgbClr val="FF0000"/>
                  </a:solidFill>
                </a:rPr>
                <a:t>전류제어 미수행 시 속도가 변하는 구간에서 발생하는 가</a:t>
              </a:r>
              <a:r>
                <a:rPr lang="en-US" altLang="ko-KR" sz="600" b="1">
                  <a:solidFill>
                    <a:srgbClr val="FF0000"/>
                  </a:solidFill>
                </a:rPr>
                <a:t>/</a:t>
              </a:r>
              <a:r>
                <a:rPr lang="ko-KR" altLang="en-US" sz="600" b="1">
                  <a:solidFill>
                    <a:srgbClr val="FF0000"/>
                  </a:solidFill>
                </a:rPr>
                <a:t>감속도 오차를 제거하여 원하는 속도로 제어함</a:t>
              </a:r>
              <a:endParaRPr lang="ko-KR" altLang="en-US" sz="100" b="1">
                <a:solidFill>
                  <a:srgbClr val="FF0000"/>
                </a:solidFill>
              </a:endParaRPr>
            </a:p>
          </p:txBody>
        </p:sp>
        <p:cxnSp>
          <p:nvCxnSpPr>
            <p:cNvPr id="181" name="직선 화살표 연결선 180"/>
            <p:cNvCxnSpPr/>
            <p:nvPr/>
          </p:nvCxnSpPr>
          <p:spPr>
            <a:xfrm>
              <a:off x="4845890" y="7631993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직선 화살표 연결선 181"/>
            <p:cNvCxnSpPr/>
            <p:nvPr/>
          </p:nvCxnSpPr>
          <p:spPr>
            <a:xfrm>
              <a:off x="5445297" y="8034879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직선 화살표 연결선 186"/>
            <p:cNvCxnSpPr/>
            <p:nvPr/>
          </p:nvCxnSpPr>
          <p:spPr>
            <a:xfrm flipV="1">
              <a:off x="5577935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직선 화살표 연결선 188"/>
            <p:cNvCxnSpPr/>
            <p:nvPr/>
          </p:nvCxnSpPr>
          <p:spPr>
            <a:xfrm flipV="1">
              <a:off x="5451840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 flipV="1">
              <a:off x="4967536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 flipV="1">
              <a:off x="4838995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3" name="직선 화살표 연결선 202"/>
            <p:cNvCxnSpPr/>
            <p:nvPr/>
          </p:nvCxnSpPr>
          <p:spPr>
            <a:xfrm flipV="1">
              <a:off x="4839772" y="6523486"/>
              <a:ext cx="134612" cy="38842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6" name="직선 화살표 연결선 205"/>
            <p:cNvCxnSpPr/>
            <p:nvPr/>
          </p:nvCxnSpPr>
          <p:spPr>
            <a:xfrm>
              <a:off x="4967536" y="6523486"/>
              <a:ext cx="484304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 flipH="1" flipV="1">
              <a:off x="5438037" y="6523486"/>
              <a:ext cx="131682" cy="39480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직선 화살표 연결선 214"/>
            <p:cNvCxnSpPr>
              <a:stCxn id="176" idx="1"/>
            </p:cNvCxnSpPr>
            <p:nvPr/>
          </p:nvCxnSpPr>
          <p:spPr>
            <a:xfrm flipH="1" flipV="1">
              <a:off x="4974384" y="6412781"/>
              <a:ext cx="150454" cy="93053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5" name="그룹 104"/>
          <p:cNvGrpSpPr/>
          <p:nvPr/>
        </p:nvGrpSpPr>
        <p:grpSpPr>
          <a:xfrm>
            <a:off x="9578102" y="1484875"/>
            <a:ext cx="8566898" cy="5537515"/>
            <a:chOff x="3887416" y="1933574"/>
            <a:chExt cx="8566898" cy="5537515"/>
          </a:xfrm>
        </p:grpSpPr>
        <p:sp>
          <p:nvSpPr>
            <p:cNvPr id="109" name="직사각형 108"/>
            <p:cNvSpPr/>
            <p:nvPr/>
          </p:nvSpPr>
          <p:spPr>
            <a:xfrm>
              <a:off x="3887416" y="1933575"/>
              <a:ext cx="4299255" cy="19412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8185255" y="1933574"/>
              <a:ext cx="4269059" cy="1941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887416" y="3874821"/>
              <a:ext cx="4299255" cy="35962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185255" y="3874821"/>
              <a:ext cx="4269059" cy="35962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1009194" y="5903098"/>
              <a:ext cx="1273917" cy="14062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088815" y="4250431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088815" y="5897570"/>
              <a:ext cx="3912436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088815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/>
                <a:t>ㄴ</a:t>
              </a: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8351439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333225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945789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26" name="직선 화살표 연결선 125"/>
            <p:cNvCxnSpPr/>
            <p:nvPr/>
          </p:nvCxnSpPr>
          <p:spPr>
            <a:xfrm>
              <a:off x="6266051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꺾인 연결선 127"/>
            <p:cNvCxnSpPr>
              <a:stCxn id="124" idx="2"/>
              <a:endCxn id="123" idx="2"/>
            </p:cNvCxnSpPr>
            <p:nvPr/>
          </p:nvCxnSpPr>
          <p:spPr>
            <a:xfrm rot="5400000">
              <a:off x="6605921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4184826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2" name="직선 화살표 연결선 131"/>
            <p:cNvCxnSpPr>
              <a:stCxn id="131" idx="3"/>
              <a:endCxn id="123" idx="1"/>
            </p:cNvCxnSpPr>
            <p:nvPr/>
          </p:nvCxnSpPr>
          <p:spPr>
            <a:xfrm>
              <a:off x="4926661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124410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9595849" y="2547341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1208413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6" name="직선 화살표 연결선 135"/>
            <p:cNvCxnSpPr/>
            <p:nvPr/>
          </p:nvCxnSpPr>
          <p:spPr>
            <a:xfrm>
              <a:off x="10528675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꺾인 연결선 136"/>
            <p:cNvCxnSpPr>
              <a:stCxn id="135" idx="2"/>
              <a:endCxn id="134" idx="2"/>
            </p:cNvCxnSpPr>
            <p:nvPr/>
          </p:nvCxnSpPr>
          <p:spPr>
            <a:xfrm rot="5400000">
              <a:off x="10868545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8447450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0" name="직선 화살표 연결선 139"/>
            <p:cNvCxnSpPr>
              <a:stCxn id="138" idx="3"/>
              <a:endCxn id="134" idx="1"/>
            </p:cNvCxnSpPr>
            <p:nvPr/>
          </p:nvCxnSpPr>
          <p:spPr>
            <a:xfrm>
              <a:off x="9189285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8387034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945789" y="4491325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4" name="꺾인 연결선 143"/>
            <p:cNvCxnSpPr>
              <a:stCxn id="151" idx="3"/>
              <a:endCxn id="143" idx="1"/>
            </p:cNvCxnSpPr>
            <p:nvPr/>
          </p:nvCxnSpPr>
          <p:spPr>
            <a:xfrm flipV="1">
              <a:off x="6266051" y="4851365"/>
              <a:ext cx="679738" cy="1647139"/>
            </a:xfrm>
            <a:prstGeom prst="bentConnector3">
              <a:avLst>
                <a:gd name="adj1" fmla="val 5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5" name="직사각형 144"/>
            <p:cNvSpPr/>
            <p:nvPr/>
          </p:nvSpPr>
          <p:spPr>
            <a:xfrm>
              <a:off x="4184826" y="4602158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124410" y="4279288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333225" y="6138464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52" name="꺾인 연결선 151"/>
            <p:cNvCxnSpPr>
              <a:stCxn id="143" idx="2"/>
              <a:endCxn id="151" idx="2"/>
            </p:cNvCxnSpPr>
            <p:nvPr/>
          </p:nvCxnSpPr>
          <p:spPr>
            <a:xfrm rot="5400000">
              <a:off x="5782351" y="5228692"/>
              <a:ext cx="1647139" cy="1612564"/>
            </a:xfrm>
            <a:prstGeom prst="bentConnector3">
              <a:avLst>
                <a:gd name="adj1" fmla="val 116523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4124410" y="5926427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cxnSp>
          <p:nvCxnSpPr>
            <p:cNvPr id="154" name="꺾인 연결선 153"/>
            <p:cNvCxnSpPr>
              <a:stCxn id="145" idx="3"/>
              <a:endCxn id="151" idx="1"/>
            </p:cNvCxnSpPr>
            <p:nvPr/>
          </p:nvCxnSpPr>
          <p:spPr>
            <a:xfrm>
              <a:off x="4926661" y="4851365"/>
              <a:ext cx="406564" cy="1647139"/>
            </a:xfrm>
            <a:prstGeom prst="bentConnector3">
              <a:avLst>
                <a:gd name="adj1" fmla="val 3215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5" name="TextBox 154"/>
            <p:cNvSpPr txBox="1"/>
            <p:nvPr/>
          </p:nvSpPr>
          <p:spPr>
            <a:xfrm rot="5400000">
              <a:off x="4961814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6" name="TextBox 155"/>
            <p:cNvSpPr txBox="1"/>
            <p:nvPr/>
          </p:nvSpPr>
          <p:spPr>
            <a:xfrm rot="5400000">
              <a:off x="6512506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7" name="TextBox 156"/>
            <p:cNvSpPr txBox="1"/>
            <p:nvPr/>
          </p:nvSpPr>
          <p:spPr>
            <a:xfrm rot="5400000">
              <a:off x="7322709" y="5374634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8370675" y="5903098"/>
              <a:ext cx="2333848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9615085" y="6143992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1227649" y="6143992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68" name="직선 화살표 연결선 167"/>
            <p:cNvCxnSpPr/>
            <p:nvPr/>
          </p:nvCxnSpPr>
          <p:spPr>
            <a:xfrm>
              <a:off x="10547911" y="6504032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꺾인 연결선 171"/>
            <p:cNvCxnSpPr>
              <a:stCxn id="162" idx="2"/>
              <a:endCxn id="161" idx="2"/>
            </p:cNvCxnSpPr>
            <p:nvPr/>
          </p:nvCxnSpPr>
          <p:spPr>
            <a:xfrm rot="5400000">
              <a:off x="10887781" y="6057791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8466686" y="6254825"/>
              <a:ext cx="741835" cy="498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74" name="직선 화살표 연결선 173"/>
            <p:cNvCxnSpPr>
              <a:stCxn id="173" idx="3"/>
              <a:endCxn id="161" idx="1"/>
            </p:cNvCxnSpPr>
            <p:nvPr/>
          </p:nvCxnSpPr>
          <p:spPr>
            <a:xfrm>
              <a:off x="9208521" y="6504032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8406271" y="5919255"/>
              <a:ext cx="122479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1051220" y="5919255"/>
              <a:ext cx="42635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HIL</a:t>
              </a:r>
              <a:endParaRPr lang="ko-KR" altLang="en-US" sz="1400" b="1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10656899" y="6350897"/>
              <a:ext cx="404772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PWM</a:t>
              </a:r>
              <a:endParaRPr lang="ko-KR" altLang="en-US" sz="800" b="1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0654473" y="6868307"/>
              <a:ext cx="40477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Enc</a:t>
              </a:r>
            </a:p>
            <a:p>
              <a:pPr algn="ctr"/>
              <a:r>
                <a:rPr lang="en-US" altLang="ko-KR" sz="800" b="1"/>
                <a:t>Pulse</a:t>
              </a:r>
              <a:endParaRPr lang="ko-KR" altLang="en-US" sz="800" b="1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924047" y="1977176"/>
              <a:ext cx="155397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①MIL</a:t>
              </a:r>
              <a:endParaRPr lang="ko-KR" altLang="en-US" sz="1800" b="1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8229432" y="1977176"/>
              <a:ext cx="154643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②SIL</a:t>
              </a:r>
              <a:endParaRPr lang="ko-KR" altLang="en-US" sz="1800" b="1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924046" y="3910911"/>
              <a:ext cx="15072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③PIL</a:t>
              </a:r>
              <a:endParaRPr lang="ko-KR" altLang="en-US" sz="1800" b="1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8254563" y="3910911"/>
              <a:ext cx="164318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④HIL</a:t>
              </a:r>
              <a:endParaRPr lang="ko-KR" altLang="en-US" sz="18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5054" y="1683794"/>
            <a:ext cx="9320531" cy="5195116"/>
            <a:chOff x="1957069" y="1835282"/>
            <a:chExt cx="9320531" cy="5195116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25EB72D-DF97-4390-914E-716D37C18460}"/>
                </a:ext>
              </a:extLst>
            </p:cNvPr>
            <p:cNvSpPr/>
            <p:nvPr/>
          </p:nvSpPr>
          <p:spPr>
            <a:xfrm>
              <a:off x="2368845" y="1835282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SBCM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7D287DD-35E7-4715-8FC9-8BEA657C18CC}"/>
                </a:ext>
              </a:extLst>
            </p:cNvPr>
            <p:cNvSpPr/>
            <p:nvPr/>
          </p:nvSpPr>
          <p:spPr>
            <a:xfrm>
              <a:off x="4935797" y="2133155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122308-36FD-4C86-A7A4-5EECED58C006}"/>
                </a:ext>
              </a:extLst>
            </p:cNvPr>
            <p:cNvSpPr/>
            <p:nvPr/>
          </p:nvSpPr>
          <p:spPr>
            <a:xfrm>
              <a:off x="2726587" y="33681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CA40B62-1668-4F30-B6C2-125D8AB79BF5}"/>
                </a:ext>
              </a:extLst>
            </p:cNvPr>
            <p:cNvSpPr/>
            <p:nvPr/>
          </p:nvSpPr>
          <p:spPr>
            <a:xfrm>
              <a:off x="3794939" y="2133155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0C6E4113-698B-4957-A361-6BD15983C198}"/>
                </a:ext>
              </a:extLst>
            </p:cNvPr>
            <p:cNvSpPr/>
            <p:nvPr/>
          </p:nvSpPr>
          <p:spPr>
            <a:xfrm>
              <a:off x="6314531" y="2133155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A56FF01-2B95-4877-BCF2-8ED73908102D}"/>
                </a:ext>
              </a:extLst>
            </p:cNvPr>
            <p:cNvSpPr/>
            <p:nvPr/>
          </p:nvSpPr>
          <p:spPr>
            <a:xfrm>
              <a:off x="2726587" y="213315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228C0C5F-C086-484C-8F62-441D6B730818}"/>
                </a:ext>
              </a:extLst>
            </p:cNvPr>
            <p:cNvGrpSpPr/>
            <p:nvPr/>
          </p:nvGrpSpPr>
          <p:grpSpPr>
            <a:xfrm>
              <a:off x="1957069" y="3462556"/>
              <a:ext cx="769517" cy="610488"/>
              <a:chOff x="4467965" y="6467935"/>
              <a:chExt cx="1071672" cy="610488"/>
            </a:xfrm>
          </p:grpSpPr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76F5313E-1A9F-4564-A20C-75390F4E6F7A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직선 화살표 연결선 198">
                <a:extLst>
                  <a:ext uri="{FF2B5EF4-FFF2-40B4-BE49-F238E27FC236}">
                    <a16:creationId xmlns:a16="http://schemas.microsoft.com/office/drawing/2014/main" id="{745544F2-C58C-4C65-95BC-2181AA7F6025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E3E83A12-0D76-4116-B7C8-F253C578541B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C1F07350-234A-4F33-91FF-61FBD14D1F27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2" name="직선 화살표 연결선 201">
                <a:extLst>
                  <a:ext uri="{FF2B5EF4-FFF2-40B4-BE49-F238E27FC236}">
                    <a16:creationId xmlns:a16="http://schemas.microsoft.com/office/drawing/2014/main" id="{6B398246-D3B7-4F42-840B-D3BF1E97DB11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9729D7F-0EB8-45A9-BB7B-7EED3DA24670}"/>
                </a:ext>
              </a:extLst>
            </p:cNvPr>
            <p:cNvGrpSpPr/>
            <p:nvPr/>
          </p:nvGrpSpPr>
          <p:grpSpPr>
            <a:xfrm>
              <a:off x="1964984" y="2331550"/>
              <a:ext cx="769517" cy="380033"/>
              <a:chOff x="4475880" y="5336929"/>
              <a:chExt cx="1071672" cy="380033"/>
            </a:xfrm>
          </p:grpSpPr>
          <p:cxnSp>
            <p:nvCxnSpPr>
              <p:cNvPr id="205" name="직선 화살표 연결선 204">
                <a:extLst>
                  <a:ext uri="{FF2B5EF4-FFF2-40B4-BE49-F238E27FC236}">
                    <a16:creationId xmlns:a16="http://schemas.microsoft.com/office/drawing/2014/main" id="{3964A585-0CF8-44F3-8517-5D51382442ED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직선 화살표 연결선 207">
                <a:extLst>
                  <a:ext uri="{FF2B5EF4-FFF2-40B4-BE49-F238E27FC236}">
                    <a16:creationId xmlns:a16="http://schemas.microsoft.com/office/drawing/2014/main" id="{50C1DFFE-F0B0-4B8B-AA36-5A3D2C37774A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8DF02822-B92A-4866-9FDD-30A6358B19E5}"/>
                </a:ext>
              </a:extLst>
            </p:cNvPr>
            <p:cNvGrpSpPr/>
            <p:nvPr/>
          </p:nvGrpSpPr>
          <p:grpSpPr>
            <a:xfrm>
              <a:off x="3487997" y="2331550"/>
              <a:ext cx="306941" cy="1436250"/>
              <a:chOff x="6301047" y="4986409"/>
              <a:chExt cx="357742" cy="1436250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59B437AF-3B3E-409F-92B1-623E6DE0FECD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3A0A8D1F-1111-4A41-A8B4-01E3DA8BBD35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212" name="직선 화살표 연결선 211">
                  <a:extLst>
                    <a:ext uri="{FF2B5EF4-FFF2-40B4-BE49-F238E27FC236}">
                      <a16:creationId xmlns:a16="http://schemas.microsoft.com/office/drawing/2014/main" id="{F8B24AFB-82DA-4CED-93EC-77B9FA5D2CBD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13" name="직선 화살표 연결선 212">
                  <a:extLst>
                    <a:ext uri="{FF2B5EF4-FFF2-40B4-BE49-F238E27FC236}">
                      <a16:creationId xmlns:a16="http://schemas.microsoft.com/office/drawing/2014/main" id="{DA53CB37-1D1A-453E-8E65-D7781F7A283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71FBDB85-20F2-4F58-A3DB-8B865E91A8BF}"/>
                </a:ext>
              </a:extLst>
            </p:cNvPr>
            <p:cNvCxnSpPr>
              <a:endCxn id="195" idx="1"/>
            </p:cNvCxnSpPr>
            <p:nvPr/>
          </p:nvCxnSpPr>
          <p:spPr>
            <a:xfrm>
              <a:off x="5697207" y="2523218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6" name="꺾인 연결선 36">
              <a:extLst>
                <a:ext uri="{FF2B5EF4-FFF2-40B4-BE49-F238E27FC236}">
                  <a16:creationId xmlns:a16="http://schemas.microsoft.com/office/drawing/2014/main" id="{9E398D4E-C60B-4F39-8BDC-7E7D4FB5D12A}"/>
                </a:ext>
              </a:extLst>
            </p:cNvPr>
            <p:cNvCxnSpPr>
              <a:stCxn id="195" idx="2"/>
            </p:cNvCxnSpPr>
            <p:nvPr/>
          </p:nvCxnSpPr>
          <p:spPr>
            <a:xfrm rot="5400000">
              <a:off x="6141535" y="2468954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58E82E52-C06F-443C-B1A5-C585A19331E1}"/>
                </a:ext>
              </a:extLst>
            </p:cNvPr>
            <p:cNvCxnSpPr>
              <a:stCxn id="194" idx="3"/>
            </p:cNvCxnSpPr>
            <p:nvPr/>
          </p:nvCxnSpPr>
          <p:spPr>
            <a:xfrm>
              <a:off x="4556349" y="3154986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C90F1353-1608-43D6-A710-DBD03187BFFC}"/>
                </a:ext>
              </a:extLst>
            </p:cNvPr>
            <p:cNvCxnSpPr/>
            <p:nvPr/>
          </p:nvCxnSpPr>
          <p:spPr>
            <a:xfrm>
              <a:off x="4556349" y="2523218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A4E4F1A-F9FB-44A3-B0DC-C2B6FFD6D404}"/>
                </a:ext>
              </a:extLst>
            </p:cNvPr>
            <p:cNvSpPr/>
            <p:nvPr/>
          </p:nvSpPr>
          <p:spPr>
            <a:xfrm>
              <a:off x="2734501" y="4352531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C13FFDA-84BD-47BE-970F-CE09F53044CA}"/>
                </a:ext>
              </a:extLst>
            </p:cNvPr>
            <p:cNvSpPr/>
            <p:nvPr/>
          </p:nvSpPr>
          <p:spPr>
            <a:xfrm>
              <a:off x="3778160" y="57813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585BD6A-3CBC-4FC8-ABE7-59682327A741}"/>
                </a:ext>
              </a:extLst>
            </p:cNvPr>
            <p:cNvSpPr/>
            <p:nvPr/>
          </p:nvSpPr>
          <p:spPr>
            <a:xfrm>
              <a:off x="5268408" y="5777935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F1FB71E-1205-4E2B-893A-08EC675BB04B}"/>
                </a:ext>
              </a:extLst>
            </p:cNvPr>
            <p:cNvSpPr/>
            <p:nvPr/>
          </p:nvSpPr>
          <p:spPr>
            <a:xfrm>
              <a:off x="2287912" y="5777935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786DE09-E52D-4476-8C28-88B484429372}"/>
                </a:ext>
              </a:extLst>
            </p:cNvPr>
            <p:cNvSpPr/>
            <p:nvPr/>
          </p:nvSpPr>
          <p:spPr>
            <a:xfrm>
              <a:off x="6758655" y="577793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4" name="오른쪽 화살표 19">
              <a:extLst>
                <a:ext uri="{FF2B5EF4-FFF2-40B4-BE49-F238E27FC236}">
                  <a16:creationId xmlns:a16="http://schemas.microsoft.com/office/drawing/2014/main" id="{BCED3026-311E-461D-9356-3EEC0BCD59C2}"/>
                </a:ext>
              </a:extLst>
            </p:cNvPr>
            <p:cNvSpPr/>
            <p:nvPr/>
          </p:nvSpPr>
          <p:spPr>
            <a:xfrm>
              <a:off x="3223388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5" name="오른쪽 화살표 41">
              <a:extLst>
                <a:ext uri="{FF2B5EF4-FFF2-40B4-BE49-F238E27FC236}">
                  <a16:creationId xmlns:a16="http://schemas.microsoft.com/office/drawing/2014/main" id="{8F4C5EF6-8501-47CD-A856-15EFBB50DA63}"/>
                </a:ext>
              </a:extLst>
            </p:cNvPr>
            <p:cNvSpPr/>
            <p:nvPr/>
          </p:nvSpPr>
          <p:spPr>
            <a:xfrm>
              <a:off x="4713637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6" name="오른쪽 화살표 42">
              <a:extLst>
                <a:ext uri="{FF2B5EF4-FFF2-40B4-BE49-F238E27FC236}">
                  <a16:creationId xmlns:a16="http://schemas.microsoft.com/office/drawing/2014/main" id="{EEC06DE6-4B13-472F-BE2A-39B3D4CC6A02}"/>
                </a:ext>
              </a:extLst>
            </p:cNvPr>
            <p:cNvSpPr/>
            <p:nvPr/>
          </p:nvSpPr>
          <p:spPr>
            <a:xfrm>
              <a:off x="6203884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003B1432-4EBD-4204-91D1-261BD30D78DD}"/>
                </a:ext>
              </a:extLst>
            </p:cNvPr>
            <p:cNvSpPr/>
            <p:nvPr/>
          </p:nvSpPr>
          <p:spPr>
            <a:xfrm>
              <a:off x="8248902" y="5777935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8" name="오른쪽 화살표 44">
              <a:extLst>
                <a:ext uri="{FF2B5EF4-FFF2-40B4-BE49-F238E27FC236}">
                  <a16:creationId xmlns:a16="http://schemas.microsoft.com/office/drawing/2014/main" id="{B207C557-4C2D-4D22-AC3F-608D21110C8D}"/>
                </a:ext>
              </a:extLst>
            </p:cNvPr>
            <p:cNvSpPr/>
            <p:nvPr/>
          </p:nvSpPr>
          <p:spPr>
            <a:xfrm>
              <a:off x="7694131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9" name="곱셈 기호 20">
              <a:extLst>
                <a:ext uri="{FF2B5EF4-FFF2-40B4-BE49-F238E27FC236}">
                  <a16:creationId xmlns:a16="http://schemas.microsoft.com/office/drawing/2014/main" id="{92C8C825-C978-4F0D-AC0E-C21EDB38A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8760" y="5334186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51A48A1-245E-49C8-AC9F-54209E4BA7A2}"/>
                </a:ext>
              </a:extLst>
            </p:cNvPr>
            <p:cNvSpPr/>
            <p:nvPr/>
          </p:nvSpPr>
          <p:spPr>
            <a:xfrm>
              <a:off x="5702200" y="6643380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FFFC9B20-BC31-4C56-9D97-44E762CE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3336" y="3650690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D0089E9-1842-4222-B1E0-EF5C8EE8A3CA}"/>
                </a:ext>
              </a:extLst>
            </p:cNvPr>
            <p:cNvSpPr txBox="1"/>
            <p:nvPr/>
          </p:nvSpPr>
          <p:spPr>
            <a:xfrm>
              <a:off x="4720328" y="227447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58B59BC-CAAB-4F48-974B-F151153684F9}"/>
                </a:ext>
              </a:extLst>
            </p:cNvPr>
            <p:cNvSpPr txBox="1"/>
            <p:nvPr/>
          </p:nvSpPr>
          <p:spPr>
            <a:xfrm>
              <a:off x="6859317" y="2979787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A68DCDF2-4D05-4EF1-994C-3342789A6949}"/>
                </a:ext>
              </a:extLst>
            </p:cNvPr>
            <p:cNvCxnSpPr/>
            <p:nvPr/>
          </p:nvCxnSpPr>
          <p:spPr>
            <a:xfrm>
              <a:off x="5309870" y="3410661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DBAC6B59-44A2-4379-A50D-33D3C7B283D7}"/>
                </a:ext>
              </a:extLst>
            </p:cNvPr>
            <p:cNvCxnSpPr/>
            <p:nvPr/>
          </p:nvCxnSpPr>
          <p:spPr>
            <a:xfrm>
              <a:off x="7412990" y="2092401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93149A3-7965-490E-863E-43668EE972C9}"/>
                </a:ext>
              </a:extLst>
            </p:cNvPr>
            <p:cNvSpPr txBox="1"/>
            <p:nvPr/>
          </p:nvSpPr>
          <p:spPr>
            <a:xfrm>
              <a:off x="6638307" y="382419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F2EEDAB-5C8D-4759-BE7D-DDED7C80CF2A}"/>
                </a:ext>
              </a:extLst>
            </p:cNvPr>
            <p:cNvSpPr txBox="1"/>
            <p:nvPr/>
          </p:nvSpPr>
          <p:spPr>
            <a:xfrm>
              <a:off x="10905537" y="394730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EB225005-842F-4732-88A2-A869B76B7D5D}"/>
                </a:ext>
              </a:extLst>
            </p:cNvPr>
            <p:cNvCxnSpPr/>
            <p:nvPr/>
          </p:nvCxnSpPr>
          <p:spPr>
            <a:xfrm>
              <a:off x="4867910" y="2427681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D2BAC2C4-6C4F-4A9D-9D95-D690A887FB9C}"/>
                </a:ext>
              </a:extLst>
            </p:cNvPr>
            <p:cNvCxnSpPr/>
            <p:nvPr/>
          </p:nvCxnSpPr>
          <p:spPr>
            <a:xfrm>
              <a:off x="7014757" y="3132664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43688D4-D34A-4515-B9C1-E3423A0B9F27}"/>
                </a:ext>
              </a:extLst>
            </p:cNvPr>
            <p:cNvSpPr/>
            <p:nvPr/>
          </p:nvSpPr>
          <p:spPr>
            <a:xfrm>
              <a:off x="2307966" y="5074446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6B46902D-2DD8-4B0B-92F5-BF1C6753898D}"/>
                </a:ext>
              </a:extLst>
            </p:cNvPr>
            <p:cNvCxnSpPr>
              <a:endCxn id="222" idx="0"/>
            </p:cNvCxnSpPr>
            <p:nvPr/>
          </p:nvCxnSpPr>
          <p:spPr>
            <a:xfrm>
              <a:off x="2668617" y="5331998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D730012A-05DC-4253-88B0-C51B5D0C5810}"/>
                </a:ext>
              </a:extLst>
            </p:cNvPr>
            <p:cNvCxnSpPr>
              <a:endCxn id="220" idx="0"/>
            </p:cNvCxnSpPr>
            <p:nvPr/>
          </p:nvCxnSpPr>
          <p:spPr>
            <a:xfrm>
              <a:off x="2668617" y="5331998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C8A8AD25-F5E2-4349-B08B-C986E576EE14}"/>
                </a:ext>
              </a:extLst>
            </p:cNvPr>
            <p:cNvCxnSpPr>
              <a:endCxn id="223" idx="0"/>
            </p:cNvCxnSpPr>
            <p:nvPr/>
          </p:nvCxnSpPr>
          <p:spPr>
            <a:xfrm>
              <a:off x="2668616" y="5323055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4" name="자유형 59">
              <a:extLst>
                <a:ext uri="{FF2B5EF4-FFF2-40B4-BE49-F238E27FC236}">
                  <a16:creationId xmlns:a16="http://schemas.microsoft.com/office/drawing/2014/main" id="{EE7B6E3B-7832-43AD-A5AE-1DE10B2ADF5F}"/>
                </a:ext>
              </a:extLst>
            </p:cNvPr>
            <p:cNvSpPr/>
            <p:nvPr/>
          </p:nvSpPr>
          <p:spPr>
            <a:xfrm>
              <a:off x="4730750" y="2088180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5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88350" y="9128609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9810" y="1387614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DCEF99D-CCFA-46B9-9CCF-0A7DD51E7E3E}"/>
              </a:ext>
            </a:extLst>
          </p:cNvPr>
          <p:cNvSpPr txBox="1"/>
          <p:nvPr/>
        </p:nvSpPr>
        <p:spPr>
          <a:xfrm>
            <a:off x="2311375" y="982952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mbd_hw_tms320f28069_evb_pinout.png &gt;</a:t>
            </a:r>
            <a:endParaRPr lang="ko-KR" altLang="en-US" sz="1600" b="1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615BFB2-39FC-477B-AA2B-6E7EEBA0E4F7}"/>
              </a:ext>
            </a:extLst>
          </p:cNvPr>
          <p:cNvGrpSpPr/>
          <p:nvPr/>
        </p:nvGrpSpPr>
        <p:grpSpPr>
          <a:xfrm>
            <a:off x="375435" y="5749146"/>
            <a:ext cx="11512401" cy="3889717"/>
            <a:chOff x="1151112" y="1619325"/>
            <a:chExt cx="11512401" cy="388971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BB9237-DC96-4A4C-99DA-9208F057386F}"/>
                </a:ext>
              </a:extLst>
            </p:cNvPr>
            <p:cNvGrpSpPr/>
            <p:nvPr/>
          </p:nvGrpSpPr>
          <p:grpSpPr>
            <a:xfrm flipH="1">
              <a:off x="7511105" y="1619325"/>
              <a:ext cx="5152408" cy="3291272"/>
              <a:chOff x="827076" y="6839905"/>
              <a:chExt cx="5152408" cy="3291272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61346FE-3C49-426E-AEE9-52B4F3B9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263D797A-33AE-404D-88C4-4F7FF8D8ABB1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평행 사변형 9">
              <a:extLst>
                <a:ext uri="{FF2B5EF4-FFF2-40B4-BE49-F238E27FC236}">
                  <a16:creationId xmlns:a16="http://schemas.microsoft.com/office/drawing/2014/main" id="{C749F8A0-B12A-47D5-94A8-B3AAB1B2AD62}"/>
                </a:ext>
              </a:extLst>
            </p:cNvPr>
            <p:cNvSpPr/>
            <p:nvPr/>
          </p:nvSpPr>
          <p:spPr>
            <a:xfrm>
              <a:off x="7014587" y="1619325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F332C59-553A-41C0-AE86-68B39441FA8A}"/>
                </a:ext>
              </a:extLst>
            </p:cNvPr>
            <p:cNvGrpSpPr/>
            <p:nvPr/>
          </p:nvGrpSpPr>
          <p:grpSpPr>
            <a:xfrm>
              <a:off x="1155736" y="1619325"/>
              <a:ext cx="5858693" cy="3889717"/>
              <a:chOff x="8761530" y="6724547"/>
              <a:chExt cx="5858693" cy="3889717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B84B166-9D0B-40E4-8A1A-098F58BC5A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DD892B9-7EAD-441B-9BFD-5A16EFE54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5AC2E40-2F87-4352-BF6D-3C62096350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1960F1-0F36-4068-8E91-9B06FE9E5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0EEB53C-25F9-4593-A1F6-69D40BFB5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CA709DC-7DC0-4B43-BE46-0F2E02869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F6094FB-D695-4F7E-9F6F-A4A57DED41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43EFC9BA-936A-46F0-84A0-D0F7AAA38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956F01D-5F8B-4A69-A7CC-A7BC1014438F}"/>
                </a:ext>
              </a:extLst>
            </p:cNvPr>
            <p:cNvSpPr/>
            <p:nvPr/>
          </p:nvSpPr>
          <p:spPr>
            <a:xfrm>
              <a:off x="1151112" y="1633612"/>
              <a:ext cx="5840238" cy="3857625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647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3442753" y="1745442"/>
            <a:ext cx="12870278" cy="8160768"/>
            <a:chOff x="3442753" y="1745442"/>
            <a:chExt cx="12870278" cy="816076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2706" y="3523220"/>
              <a:ext cx="2600325" cy="12096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86028" y="4081153"/>
              <a:ext cx="7791450" cy="337185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 rot="5400000">
              <a:off x="10774997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5400000">
              <a:off x="10627359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5400000">
              <a:off x="10774997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5400000">
              <a:off x="10627359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0774997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10627359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5400000">
              <a:off x="10774997" y="37395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5400000">
              <a:off x="10627359" y="3739592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10774997" y="38869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5400000">
              <a:off x="10627359" y="3886932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5400000">
              <a:off x="10774997" y="4034271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0627359" y="403427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10774997" y="41816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0627359" y="418161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5400000">
              <a:off x="10774997" y="4328951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5400000">
              <a:off x="10627359" y="43289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5400000">
              <a:off x="10774997" y="447629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5400000">
              <a:off x="10627359" y="447629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rot="5400000">
              <a:off x="10774997" y="462363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5400000">
              <a:off x="10627359" y="46236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5400000">
              <a:off x="10774997" y="619793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0627359" y="61979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 rot="5400000">
              <a:off x="10774997" y="634527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5400000">
              <a:off x="10627359" y="6345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5400000">
              <a:off x="10774997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rot="5400000">
              <a:off x="10627359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10774997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rot="5400000">
              <a:off x="10627359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5400000">
              <a:off x="10774997" y="678729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5400000">
              <a:off x="10627359" y="67872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rot="5400000">
              <a:off x="10774997" y="6934632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5400000">
              <a:off x="10627359" y="6934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5400000">
              <a:off x="10774997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 rot="5400000">
              <a:off x="10627359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 rot="5400000">
              <a:off x="10774997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5400000">
              <a:off x="10627359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10774997" y="73766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5400000">
              <a:off x="10627359" y="73766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 rot="5400000">
              <a:off x="10774997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 rot="5400000">
              <a:off x="10627359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0774997" y="4860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5400000">
              <a:off x="10627359" y="486036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 rot="5400000">
              <a:off x="10774997" y="50077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5400000">
              <a:off x="10627359" y="500770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5400000">
              <a:off x="10774997" y="51550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 rot="5400000">
              <a:off x="10627359" y="515504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 rot="5400000">
              <a:off x="10774997" y="53023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5400000">
              <a:off x="10627359" y="530238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5400000">
              <a:off x="10774997" y="54497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10627359" y="544972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10774997" y="55970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5400000">
              <a:off x="10627359" y="5597063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 rot="5400000">
              <a:off x="10774997" y="57444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 rot="5400000">
              <a:off x="10627359" y="57444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5400000">
              <a:off x="10774997" y="58917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 rot="5400000">
              <a:off x="10627359" y="589174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 rot="5400000">
              <a:off x="9132528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4" name="직사각형 63"/>
            <p:cNvSpPr/>
            <p:nvPr/>
          </p:nvSpPr>
          <p:spPr>
            <a:xfrm rot="5400000">
              <a:off x="8399103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42558" y="1745442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CAN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75983" y="1745443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LIN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5400000">
              <a:off x="9960204" y="2079315"/>
              <a:ext cx="447674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899883" y="1920688"/>
              <a:ext cx="5925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전원</a:t>
              </a:r>
              <a:endParaRPr lang="en-US" altLang="ko-KR" sz="800" b="1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디버깅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 rot="5400000">
              <a:off x="10569215" y="2645805"/>
              <a:ext cx="447674" cy="28575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0" name="TextBox 69"/>
            <p:cNvSpPr txBox="1"/>
            <p:nvPr/>
          </p:nvSpPr>
          <p:spPr>
            <a:xfrm rot="5400000">
              <a:off x="10674152" y="2763262"/>
              <a:ext cx="66482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0000FF"/>
                  </a:solidFill>
                </a:rPr>
                <a:t>Reset </a:t>
              </a:r>
              <a:r>
                <a:rPr lang="ko-KR" altLang="en-US" sz="800" b="1">
                  <a:solidFill>
                    <a:srgbClr val="0000FF"/>
                  </a:solidFill>
                </a:rPr>
                <a:t>버튼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 rot="5400000">
              <a:off x="8500703" y="3151987"/>
              <a:ext cx="340519" cy="3833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2" name="TextBox 71"/>
            <p:cNvSpPr txBox="1"/>
            <p:nvPr/>
          </p:nvSpPr>
          <p:spPr>
            <a:xfrm rot="5400000">
              <a:off x="7795361" y="3381845"/>
              <a:ext cx="120526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CAN </a:t>
              </a:r>
              <a:r>
                <a:rPr lang="en-US" altLang="ko-KR" sz="1000" b="1">
                  <a:solidFill>
                    <a:srgbClr val="FF0000"/>
                  </a:solidFill>
                  <a:sym typeface="Wingdings" panose="05000000000000000000" pitchFamily="2" charset="2"/>
                </a:rPr>
                <a:t> CAN or SPI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 rot="5400000">
              <a:off x="7650596" y="2933233"/>
              <a:ext cx="590550" cy="7096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4" name="TextBox 73"/>
            <p:cNvSpPr txBox="1"/>
            <p:nvPr/>
          </p:nvSpPr>
          <p:spPr>
            <a:xfrm rot="5400000">
              <a:off x="6745564" y="2750339"/>
              <a:ext cx="14240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External Power Supply</a:t>
              </a:r>
            </a:p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(5~12V)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 rot="5400000">
              <a:off x="9497949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6" name="직사각형 75"/>
            <p:cNvSpPr/>
            <p:nvPr/>
          </p:nvSpPr>
          <p:spPr>
            <a:xfrm rot="5400000">
              <a:off x="7996325" y="2446408"/>
              <a:ext cx="442020" cy="223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77" name="꺾인 연결선 76"/>
            <p:cNvCxnSpPr>
              <a:endCxn id="71" idx="1"/>
            </p:cNvCxnSpPr>
            <p:nvPr/>
          </p:nvCxnSpPr>
          <p:spPr>
            <a:xfrm rot="5400000" flipV="1">
              <a:off x="8291456" y="2793913"/>
              <a:ext cx="422069" cy="336944"/>
            </a:xfrm>
            <a:prstGeom prst="bentConnector3">
              <a:avLst>
                <a:gd name="adj1" fmla="val -115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 rot="5400000">
              <a:off x="7755007" y="2401788"/>
              <a:ext cx="39134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SW9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Reset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 rot="5400000">
              <a:off x="8833785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0" name="TextBox 79"/>
            <p:cNvSpPr txBox="1"/>
            <p:nvPr/>
          </p:nvSpPr>
          <p:spPr>
            <a:xfrm rot="10800000" flipH="1" flipV="1">
              <a:off x="9456028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0800000" flipH="1" flipV="1">
              <a:off x="8787101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 rot="5400000">
              <a:off x="9120830" y="4984341"/>
              <a:ext cx="340519" cy="2218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3" name="TextBox 82"/>
            <p:cNvSpPr txBox="1"/>
            <p:nvPr/>
          </p:nvSpPr>
          <p:spPr>
            <a:xfrm rot="5400000">
              <a:off x="8819090" y="501833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전류측정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 rot="5400000">
              <a:off x="9068666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9042739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전원선택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 rot="5400000">
              <a:off x="9248257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7" name="직사각형 86"/>
            <p:cNvSpPr/>
            <p:nvPr/>
          </p:nvSpPr>
          <p:spPr>
            <a:xfrm rot="5400000">
              <a:off x="9421632" y="3671628"/>
              <a:ext cx="486122" cy="1707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8" name="TextBox 87"/>
            <p:cNvSpPr txBox="1"/>
            <p:nvPr/>
          </p:nvSpPr>
          <p:spPr>
            <a:xfrm rot="5400000">
              <a:off x="9221686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P5V0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 rot="5400000">
              <a:off x="9400632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P3V3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5400000">
              <a:off x="9326476" y="3749509"/>
              <a:ext cx="330864" cy="1702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1" name="직사각형 90"/>
            <p:cNvSpPr/>
            <p:nvPr/>
          </p:nvSpPr>
          <p:spPr>
            <a:xfrm rot="5400000">
              <a:off x="9516012" y="3580816"/>
              <a:ext cx="292272" cy="17024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 smtClean="0">
                  <a:solidFill>
                    <a:schemeClr val="tx1"/>
                  </a:solidFill>
                </a:rPr>
                <a:t>선택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 rot="5400000">
              <a:off x="9575625" y="3829122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1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 rot="5400000">
              <a:off x="9396679" y="3513299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5400000">
              <a:off x="9288897" y="307388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086633" y="2851160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OpenSDA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8096036">
              <a:off x="9770563" y="3273160"/>
              <a:ext cx="296347" cy="289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7" name="직사각형 96"/>
            <p:cNvSpPr/>
            <p:nvPr/>
          </p:nvSpPr>
          <p:spPr>
            <a:xfrm rot="5400000">
              <a:off x="9930207" y="514095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748183" y="4894537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5400000">
              <a:off x="8897449" y="622257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0" name="TextBox 99"/>
            <p:cNvSpPr txBox="1"/>
            <p:nvPr/>
          </p:nvSpPr>
          <p:spPr>
            <a:xfrm rot="5400000">
              <a:off x="9334904" y="656361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5400000">
              <a:off x="8120022" y="907828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2" name="직사각형 101"/>
            <p:cNvSpPr/>
            <p:nvPr/>
          </p:nvSpPr>
          <p:spPr>
            <a:xfrm rot="5400000">
              <a:off x="9974871" y="907763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3" name="TextBox 102"/>
            <p:cNvSpPr txBox="1"/>
            <p:nvPr/>
          </p:nvSpPr>
          <p:spPr>
            <a:xfrm rot="10800000" flipH="1" flipV="1">
              <a:off x="7927067" y="9475323"/>
              <a:ext cx="75963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Blue – PTD0</a:t>
              </a:r>
              <a:endParaRPr lang="ko-KR" altLang="en-US" sz="700" b="1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700" b="1" smtClean="0">
                  <a:solidFill>
                    <a:srgbClr val="FF0000"/>
                  </a:solidFill>
                </a:rPr>
                <a:t>Red </a:t>
              </a:r>
              <a:r>
                <a:rPr lang="en-US" altLang="ko-KR" sz="700" b="1">
                  <a:solidFill>
                    <a:srgbClr val="FF0000"/>
                  </a:solidFill>
                </a:rPr>
                <a:t>– PTD15</a:t>
              </a:r>
            </a:p>
            <a:p>
              <a:pPr algn="ctr"/>
              <a:r>
                <a:rPr lang="en-US" altLang="ko-KR" sz="700" b="1">
                  <a:solidFill>
                    <a:srgbClr val="00B050"/>
                  </a:solidFill>
                </a:rPr>
                <a:t>Green – </a:t>
              </a:r>
              <a:r>
                <a:rPr lang="en-US" altLang="ko-KR" sz="700" b="1" smtClean="0">
                  <a:solidFill>
                    <a:srgbClr val="00B050"/>
                  </a:solidFill>
                </a:rPr>
                <a:t>PTD16</a:t>
              </a:r>
              <a:endParaRPr lang="en-US" altLang="ko-KR" sz="700" b="1">
                <a:solidFill>
                  <a:srgbClr val="00B050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 rot="10800000" flipH="1" flipV="1">
              <a:off x="9800811" y="9687475"/>
              <a:ext cx="9859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ADC0_SE12 - PTC14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5400000">
              <a:off x="7827799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 rot="5400000">
              <a:off x="7673811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 rot="5400000">
              <a:off x="7827799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 rot="5400000">
              <a:off x="7673811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 rot="5400000">
              <a:off x="7827799" y="675781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 rot="5400000">
              <a:off x="7673811" y="67578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 rot="5400000">
              <a:off x="7827799" y="69051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 rot="5400000">
              <a:off x="7673811" y="69051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 rot="5400000">
              <a:off x="7827799" y="705249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 rot="5400000">
              <a:off x="7673811" y="70524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 rot="5400000">
              <a:off x="7827799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 rot="5400000">
              <a:off x="7673811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 rot="5400000">
              <a:off x="7827799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 rot="5400000">
              <a:off x="7673811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 rot="5400000">
              <a:off x="7827799" y="74945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 rot="5400000">
              <a:off x="7673811" y="7494510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 rot="5400000">
              <a:off x="7827799" y="76418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 rot="5400000">
              <a:off x="7673811" y="7641849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 rot="5400000">
              <a:off x="7827799" y="77891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 rot="5400000">
              <a:off x="7673811" y="7789189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 rot="5400000">
              <a:off x="7827799" y="514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 rot="5400000">
              <a:off x="7673811" y="514750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 rot="5400000">
              <a:off x="7827799" y="529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 rot="5400000">
              <a:off x="7673811" y="529484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 rot="5400000">
              <a:off x="7827799" y="544218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 rot="5400000">
              <a:off x="7673811" y="544218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 rot="5400000">
              <a:off x="7827799" y="558952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 rot="5400000">
              <a:off x="7673811" y="558952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 rot="5400000">
              <a:off x="7827799" y="573686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 rot="5400000">
              <a:off x="7673811" y="573686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 rot="5400000">
              <a:off x="7827799" y="588420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 rot="5400000">
              <a:off x="7673811" y="588420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 rot="5400000">
              <a:off x="7827799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 rot="5400000">
              <a:off x="7673811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 rot="5400000">
              <a:off x="7827799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 rot="5400000">
              <a:off x="7673811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 rot="5400000">
              <a:off x="7827799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 rot="5400000">
              <a:off x="7673811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 rot="5400000">
              <a:off x="7827799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 rot="5400000">
              <a:off x="7673811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 rot="5400000">
              <a:off x="7827799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 rot="5400000">
              <a:off x="7673811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 rot="5400000">
              <a:off x="7827799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 rot="5400000">
              <a:off x="7673811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 rot="5400000">
              <a:off x="7827799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 rot="5400000">
              <a:off x="7673811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 rot="5400000">
              <a:off x="7827799" y="455806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 rot="5400000">
              <a:off x="7673811" y="455806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 rot="5400000">
              <a:off x="7827799" y="4705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 rot="5400000">
              <a:off x="7673811" y="4705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 rot="5400000">
              <a:off x="7827799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 rot="5400000">
              <a:off x="7673811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 rot="5400000">
              <a:off x="11916934" y="32331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 rot="5400000">
              <a:off x="11916934" y="33804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 rot="5400000">
              <a:off x="11916934" y="352783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 rot="5400000">
              <a:off x="11916934" y="367517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 rot="5400000">
              <a:off x="11916934" y="3822510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 rot="5400000">
              <a:off x="11916934" y="3969849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 rot="5400000">
              <a:off x="11916934" y="411718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 rot="5400000">
              <a:off x="11916934" y="4264529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 rot="5400000">
              <a:off x="11916934" y="441186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 rot="5400000">
              <a:off x="11916934" y="455920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 rot="5400000">
              <a:off x="11916934" y="613351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 rot="5400000">
              <a:off x="11916934" y="628085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 rot="5400000">
              <a:off x="11916934" y="642819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 rot="5400000">
              <a:off x="11916934" y="657553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 rot="5400000">
              <a:off x="11916934" y="672287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 rot="5400000">
              <a:off x="11916934" y="687021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11916934" y="70175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 rot="5400000">
              <a:off x="11916934" y="71648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11916934" y="7312229"/>
              <a:ext cx="147340" cy="25267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 rot="5400000">
              <a:off x="11916934" y="745956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 rot="5400000">
              <a:off x="11916934" y="479594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rot="5400000">
              <a:off x="11916934" y="494328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 rot="5400000">
              <a:off x="11916934" y="509062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 rot="5400000">
              <a:off x="11916934" y="523796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 rot="5400000">
              <a:off x="11916934" y="5385302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 rot="5400000">
              <a:off x="11916934" y="5532641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 rot="5400000">
              <a:off x="11916934" y="567998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 rot="5400000">
              <a:off x="11916934" y="582732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 rot="5400000">
              <a:off x="11511799" y="30983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D15/I2C_CLK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 rot="5400000">
              <a:off x="11511799" y="32457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D14/I2C_SDA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 rot="5400000">
              <a:off x="11511799" y="339307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Analog 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 rot="5400000">
              <a:off x="11511799" y="354041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 rot="5400000">
              <a:off x="11511799" y="36877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D13/SPI0_SCK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 rot="5400000">
              <a:off x="11511799" y="383508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D12/SPI0_SIN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 rot="5400000">
              <a:off x="11511799" y="398242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D11/SPI0_SOUT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 rot="5400000">
              <a:off x="11511799" y="41297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D10/SPI0_CS0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 rot="5400000">
              <a:off x="11511799" y="427710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D9/PWM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 rot="5400000">
              <a:off x="11511799" y="442444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D8/PWM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 rot="5400000">
              <a:off x="11511799" y="599875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 rot="5400000">
              <a:off x="11511799" y="614609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 rot="5400000">
              <a:off x="11511799" y="629343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 rot="5400000">
              <a:off x="11511799" y="644077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 rot="5400000">
              <a:off x="11511799" y="658811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 rot="5400000">
              <a:off x="11511799" y="67354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 rot="5400000">
              <a:off x="11511799" y="68827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 rot="5400000">
              <a:off x="11511799" y="70301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 rot="5400000">
              <a:off x="11511799" y="71774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 rot="5400000">
              <a:off x="11511799" y="732480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 rot="5400000">
              <a:off x="11511799" y="466118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 rot="5400000">
              <a:off x="11511799" y="480852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 rot="5400000">
              <a:off x="11511799" y="495586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 rot="5400000">
              <a:off x="11511799" y="510320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 rot="5400000">
              <a:off x="11511799" y="525054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 rot="5400000">
              <a:off x="11511799" y="539788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1" name="직사각형 210"/>
            <p:cNvSpPr/>
            <p:nvPr/>
          </p:nvSpPr>
          <p:spPr>
            <a:xfrm rot="5400000">
              <a:off x="11511799" y="554522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 rot="5400000">
              <a:off x="11511799" y="569256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 rot="5400000">
              <a:off x="12164864" y="32377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 rot="5400000">
              <a:off x="12164864" y="33851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 rot="5400000">
              <a:off x="12164864" y="353245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 rot="5400000">
              <a:off x="12164864" y="367979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 rot="5400000">
              <a:off x="12164864" y="3827133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8" name="직사각형 217"/>
            <p:cNvSpPr/>
            <p:nvPr/>
          </p:nvSpPr>
          <p:spPr>
            <a:xfrm rot="5400000">
              <a:off x="12164864" y="3974472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9" name="직사각형 218"/>
            <p:cNvSpPr/>
            <p:nvPr/>
          </p:nvSpPr>
          <p:spPr>
            <a:xfrm rot="5400000">
              <a:off x="12164864" y="412181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 rot="5400000">
              <a:off x="12164864" y="4269152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 rot="5400000">
              <a:off x="12164864" y="441649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 rot="5400000">
              <a:off x="12164864" y="456383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 rot="5400000">
              <a:off x="12164864" y="613813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 rot="5400000">
              <a:off x="12164864" y="628547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 rot="5400000">
              <a:off x="12164864" y="643281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 rot="5400000">
              <a:off x="12164864" y="658015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 rot="5400000">
              <a:off x="12164864" y="6727494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0000FF"/>
                  </a:solidFill>
                </a:rPr>
                <a:t>GND</a:t>
              </a:r>
              <a:endParaRPr lang="ko-KR" altLang="en-US" sz="500" b="1">
                <a:solidFill>
                  <a:srgbClr val="0000FF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 rot="5400000">
              <a:off x="12164864" y="6874833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FF0000"/>
                  </a:solidFill>
                </a:rPr>
                <a:t>VDD</a:t>
              </a:r>
              <a:endParaRPr lang="ko-KR" altLang="en-US" sz="500" b="1">
                <a:solidFill>
                  <a:srgbClr val="FF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 rot="5400000">
              <a:off x="12164864" y="70221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 rot="5400000">
              <a:off x="12164864" y="71695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 rot="5400000">
              <a:off x="12164864" y="731685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 rot="5400000">
              <a:off x="12164864" y="746419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 rot="5400000">
              <a:off x="12164864" y="480056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 rot="5400000">
              <a:off x="12164864" y="494790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 rot="5400000">
              <a:off x="12164864" y="509524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 rot="5400000">
              <a:off x="12164864" y="524258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 rot="5400000">
              <a:off x="12164864" y="538992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 rot="5400000">
              <a:off x="12164864" y="553726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 rot="5400000">
              <a:off x="12164864" y="568460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 rot="5400000">
              <a:off x="12164864" y="583194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 rot="5400000">
              <a:off x="11072402" y="31810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PTE10,A3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 rot="5400000">
              <a:off x="11072402" y="33284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PTE11,A2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 rot="5400000">
              <a:off x="11072402" y="347577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 rot="5400000">
              <a:off x="11072402" y="362311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 rot="5400000">
              <a:off x="11072402" y="3770451"/>
              <a:ext cx="147340" cy="35678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PTB2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11072402" y="391779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11072402" y="406513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11072402" y="4212470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11072402" y="435980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11072402" y="450714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11072402" y="608145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11072402" y="622879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11072402" y="637613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11072402" y="652347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11072402" y="667081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11072402" y="681815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11072402" y="69654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11072402" y="71128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11072402" y="7260170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11072402" y="7407510"/>
              <a:ext cx="147340" cy="356788"/>
            </a:xfrm>
            <a:prstGeom prst="rect">
              <a:avLst/>
            </a:prstGeom>
            <a:solidFill>
              <a:srgbClr val="D09E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11072402" y="474388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PTC11,E8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11072402" y="489122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PTC10,C3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11072402" y="503856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11072402" y="518590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11072402" y="533324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11072402" y="5480582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11072402" y="562792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11072402" y="577526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6872047" y="367132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6872047" y="381866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6872047" y="39660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6872047" y="41133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6872047" y="426068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6872047" y="440802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6872047" y="455536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6872047" y="470270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6872047" y="631308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PTA15,D11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6872047" y="646042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PTA16,D10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6872047" y="660776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6872047" y="675510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6872047" y="690244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6872047" y="704978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6872047" y="719712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6872047" y="734446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6872047" y="74918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6872047" y="76391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6872047" y="499737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6872047" y="514471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6872047" y="529205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6872047" y="543939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6872047" y="558673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PTA2,A6,E11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6872047" y="5734078"/>
              <a:ext cx="147340" cy="42392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PTC0,E10,A3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6872047" y="588141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6872047" y="602875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6381377" y="362923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6381377" y="377657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6381377" y="392391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6381377" y="40712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6381377" y="421859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6381377" y="436593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6381377" y="451327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6381377" y="466061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3" name="직사각형 302"/>
            <p:cNvSpPr/>
            <p:nvPr/>
          </p:nvSpPr>
          <p:spPr>
            <a:xfrm rot="5400000">
              <a:off x="6381377" y="627099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4" name="직사각형 303"/>
            <p:cNvSpPr/>
            <p:nvPr/>
          </p:nvSpPr>
          <p:spPr>
            <a:xfrm rot="5400000">
              <a:off x="6381377" y="641833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6381377" y="656567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6381377" y="671301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6381377" y="686035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VCC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8" name="직사각형 307"/>
            <p:cNvSpPr/>
            <p:nvPr/>
          </p:nvSpPr>
          <p:spPr>
            <a:xfrm rot="5400000">
              <a:off x="6381377" y="700769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VDD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6381377" y="715503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6381377" y="7302376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6381377" y="7449715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6381377" y="75970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6381377" y="495529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6381377" y="510263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6381377" y="524997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SPI1_CS3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6381377" y="539731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6381377" y="554465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6381377" y="5691992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6381377" y="583933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6381377" y="598667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7323849" y="364344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7323849" y="379078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IOREF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7323849" y="39381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RESET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7323849" y="40854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3V3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7323849" y="423280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5V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7323849" y="438014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7323849" y="452748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7323849" y="467482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7323849" y="628520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7323849" y="643254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7323849" y="657988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7323849" y="672722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7323849" y="687456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7323849" y="702190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7323849" y="716924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7323849" y="731658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7323849" y="74639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7323849" y="76112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N/A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7323849" y="496949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7323849" y="511683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7323849" y="526417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7323849" y="541151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7323849" y="555885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7323849" y="570619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7323849" y="585353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7323849" y="600087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6000611" y="375739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6000611" y="390473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6000611" y="405207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6000611" y="419941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6000611" y="434675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6000611" y="449409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6000611" y="464143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6000611" y="478877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6000611" y="639915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6000611" y="669383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6000611" y="684117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6000611" y="698851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6000611" y="713585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6000611" y="728319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/>
            <p:cNvSpPr/>
            <p:nvPr/>
          </p:nvSpPr>
          <p:spPr>
            <a:xfrm rot="5400000">
              <a:off x="6000611" y="7430535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2" name="직사각형 361"/>
            <p:cNvSpPr/>
            <p:nvPr/>
          </p:nvSpPr>
          <p:spPr>
            <a:xfrm rot="5400000">
              <a:off x="6000611" y="7577874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3" name="직사각형 362"/>
            <p:cNvSpPr/>
            <p:nvPr/>
          </p:nvSpPr>
          <p:spPr>
            <a:xfrm rot="5400000">
              <a:off x="6000611" y="7725214"/>
              <a:ext cx="147340" cy="2517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PTC15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 rot="5400000">
              <a:off x="6000611" y="508345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/>
            <p:cNvSpPr/>
            <p:nvPr/>
          </p:nvSpPr>
          <p:spPr>
            <a:xfrm rot="5400000">
              <a:off x="6000611" y="523079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6" name="직사각형 365"/>
            <p:cNvSpPr/>
            <p:nvPr/>
          </p:nvSpPr>
          <p:spPr>
            <a:xfrm rot="5400000">
              <a:off x="6000611" y="537813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7" name="직사각형 366"/>
            <p:cNvSpPr/>
            <p:nvPr/>
          </p:nvSpPr>
          <p:spPr>
            <a:xfrm rot="5400000">
              <a:off x="6000611" y="552547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8" name="직사각형 367"/>
            <p:cNvSpPr/>
            <p:nvPr/>
          </p:nvSpPr>
          <p:spPr>
            <a:xfrm rot="5400000">
              <a:off x="6000611" y="567281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/>
            <p:cNvSpPr/>
            <p:nvPr/>
          </p:nvSpPr>
          <p:spPr>
            <a:xfrm rot="5400000">
              <a:off x="6000611" y="5820151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0" name="직사각형 369"/>
            <p:cNvSpPr/>
            <p:nvPr/>
          </p:nvSpPr>
          <p:spPr>
            <a:xfrm rot="5400000">
              <a:off x="6000611" y="596749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1" name="직사각형 370"/>
            <p:cNvSpPr/>
            <p:nvPr/>
          </p:nvSpPr>
          <p:spPr>
            <a:xfrm rot="5400000">
              <a:off x="6000611" y="611483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12233446" y="4426622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RGB</a:t>
              </a:r>
            </a:p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LED</a:t>
              </a:r>
              <a:endParaRPr lang="ko-KR" altLang="en-US" sz="8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13016801" y="3876950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SW3</a:t>
              </a:r>
            </a:p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SW2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5486839" y="5099723"/>
              <a:ext cx="371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SDA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Uart1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12232218" y="6212363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CAN0</a:t>
              </a:r>
            </a:p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5502401" y="7446957"/>
              <a:ext cx="33987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LIN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Uart2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5455574" y="5666327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3">
                      <a:lumMod val="75000"/>
                    </a:schemeClr>
                  </a:solidFill>
                </a:rPr>
                <a:t>SPI1</a:t>
              </a:r>
              <a:endParaRPr lang="ko-KR" altLang="en-US" sz="8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378" name="꺾인 연결선 377"/>
            <p:cNvCxnSpPr>
              <a:stCxn id="18" idx="2"/>
              <a:endCxn id="20" idx="2"/>
            </p:cNvCxnSpPr>
            <p:nvPr/>
          </p:nvCxnSpPr>
          <p:spPr>
            <a:xfrm rot="10800000" flipV="1">
              <a:off x="10639117" y="4096184"/>
              <a:ext cx="12700" cy="147340"/>
            </a:xfrm>
            <a:prstGeom prst="bentConnector3">
              <a:avLst>
                <a:gd name="adj1" fmla="val 1892583"/>
              </a:avLst>
            </a:prstGeom>
            <a:noFill/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9" name="직선 화살표 연결선 378"/>
            <p:cNvCxnSpPr>
              <a:stCxn id="58" idx="0"/>
            </p:cNvCxnSpPr>
            <p:nvPr/>
          </p:nvCxnSpPr>
          <p:spPr>
            <a:xfrm>
              <a:off x="10762942" y="5658976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0" name="직선 화살표 연결선 379"/>
            <p:cNvCxnSpPr>
              <a:stCxn id="56" idx="0"/>
            </p:cNvCxnSpPr>
            <p:nvPr/>
          </p:nvCxnSpPr>
          <p:spPr>
            <a:xfrm flipV="1">
              <a:off x="10762942" y="5511636"/>
              <a:ext cx="2166029" cy="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1" name="TextBox 380"/>
            <p:cNvSpPr txBox="1"/>
            <p:nvPr/>
          </p:nvSpPr>
          <p:spPr>
            <a:xfrm>
              <a:off x="12958611" y="5157575"/>
              <a:ext cx="1693227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FTM3_Ch3_PTB11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FTM3_Ch2_PTB10 – high_side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FTM3_Ch1_PTB9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FTM3_Ch0_PTB8   – high_side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382" name="직사각형 381"/>
            <p:cNvSpPr/>
            <p:nvPr/>
          </p:nvSpPr>
          <p:spPr>
            <a:xfrm rot="5400000">
              <a:off x="6000611" y="654649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5321761" y="5882241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C00000"/>
                  </a:solidFill>
                </a:rPr>
                <a:t>PWM </a:t>
              </a:r>
              <a:r>
                <a:rPr lang="ko-KR" altLang="en-US" sz="800" b="1">
                  <a:solidFill>
                    <a:srgbClr val="C00000"/>
                  </a:solidFill>
                </a:rPr>
                <a:t>생성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C972E189-C714-4EA7-BBBC-F99B69F6CCA0}"/>
                </a:ext>
              </a:extLst>
            </p:cNvPr>
            <p:cNvSpPr txBox="1"/>
            <p:nvPr/>
          </p:nvSpPr>
          <p:spPr>
            <a:xfrm>
              <a:off x="12337051" y="3886109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Period </a:t>
              </a:r>
              <a:r>
                <a:rPr lang="ko-KR" altLang="en-US" sz="800" b="1">
                  <a:solidFill>
                    <a:schemeClr val="accent6">
                      <a:lumMod val="75000"/>
                    </a:schemeClr>
                  </a:solidFill>
                </a:rPr>
                <a:t>측정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8047428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8047428" y="604393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8047428" y="424735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0420462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0420462" y="598088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10420462" y="33908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3" name="직사각형 392"/>
            <p:cNvSpPr/>
            <p:nvPr/>
          </p:nvSpPr>
          <p:spPr>
            <a:xfrm rot="5400000">
              <a:off x="3858722" y="5554406"/>
              <a:ext cx="565548" cy="453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cxnSp>
          <p:nvCxnSpPr>
            <p:cNvPr id="394" name="직선 연결선 393"/>
            <p:cNvCxnSpPr/>
            <p:nvPr/>
          </p:nvCxnSpPr>
          <p:spPr>
            <a:xfrm>
              <a:off x="3771314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직선 연결선 394"/>
            <p:cNvCxnSpPr/>
            <p:nvPr/>
          </p:nvCxnSpPr>
          <p:spPr>
            <a:xfrm>
              <a:off x="3771314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직선 연결선 395"/>
            <p:cNvCxnSpPr/>
            <p:nvPr/>
          </p:nvCxnSpPr>
          <p:spPr>
            <a:xfrm>
              <a:off x="3771314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7" name="직선 연결선 396"/>
            <p:cNvCxnSpPr/>
            <p:nvPr/>
          </p:nvCxnSpPr>
          <p:spPr>
            <a:xfrm>
              <a:off x="3771314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746160" y="6082412"/>
              <a:ext cx="79067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MLX90363</a:t>
              </a:r>
            </a:p>
            <a:p>
              <a:pPr algn="ctr"/>
              <a:r>
                <a:rPr lang="en-US" altLang="ko-KR" sz="800" b="1"/>
                <a:t>MR Hall Sensor</a:t>
              </a:r>
              <a:endParaRPr lang="ko-KR" altLang="en-US" sz="800" b="1"/>
            </a:p>
          </p:txBody>
        </p:sp>
        <p:sp>
          <p:nvSpPr>
            <p:cNvPr id="399" name="타원 398"/>
            <p:cNvSpPr/>
            <p:nvPr/>
          </p:nvSpPr>
          <p:spPr>
            <a:xfrm>
              <a:off x="3959809" y="5528251"/>
              <a:ext cx="128418" cy="12311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0" name="직선 연결선 399"/>
            <p:cNvCxnSpPr/>
            <p:nvPr/>
          </p:nvCxnSpPr>
          <p:spPr>
            <a:xfrm>
              <a:off x="4260185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직선 연결선 400"/>
            <p:cNvCxnSpPr/>
            <p:nvPr/>
          </p:nvCxnSpPr>
          <p:spPr>
            <a:xfrm>
              <a:off x="4260185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직선 연결선 401"/>
            <p:cNvCxnSpPr/>
            <p:nvPr/>
          </p:nvCxnSpPr>
          <p:spPr>
            <a:xfrm>
              <a:off x="4260185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직선 연결선 402"/>
            <p:cNvCxnSpPr/>
            <p:nvPr/>
          </p:nvCxnSpPr>
          <p:spPr>
            <a:xfrm>
              <a:off x="4260185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539186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Vcc</a:t>
              </a:r>
              <a:endParaRPr lang="ko-KR" altLang="en-US" sz="800" b="1"/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668914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MISO</a:t>
              </a:r>
              <a:endParaRPr lang="ko-KR" altLang="en-US" sz="800" b="1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798642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928369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CLK</a:t>
              </a:r>
              <a:endParaRPr lang="ko-KR" altLang="en-US" sz="800" b="1"/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539186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GND</a:t>
              </a:r>
              <a:endParaRPr lang="ko-KR" altLang="en-US" sz="800" b="1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668914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798642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MOSI</a:t>
              </a:r>
              <a:endParaRPr lang="ko-KR" altLang="en-US" sz="800" b="1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928369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/CS</a:t>
              </a:r>
              <a:endParaRPr lang="ko-KR" altLang="en-US" sz="800" b="1"/>
            </a:p>
          </p:txBody>
        </p:sp>
        <p:cxnSp>
          <p:nvCxnSpPr>
            <p:cNvPr id="412" name="꺾인 연결선 411"/>
            <p:cNvCxnSpPr>
              <a:stCxn id="410" idx="3"/>
              <a:endCxn id="369" idx="2"/>
            </p:cNvCxnSpPr>
            <p:nvPr/>
          </p:nvCxnSpPr>
          <p:spPr>
            <a:xfrm>
              <a:off x="4817040" y="5860198"/>
              <a:ext cx="1131353" cy="85841"/>
            </a:xfrm>
            <a:prstGeom prst="bentConnector3">
              <a:avLst>
                <a:gd name="adj1" fmla="val 36249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꺾인 연결선 412"/>
            <p:cNvCxnSpPr>
              <a:stCxn id="368" idx="0"/>
              <a:endCxn id="405" idx="1"/>
            </p:cNvCxnSpPr>
            <p:nvPr/>
          </p:nvCxnSpPr>
          <p:spPr>
            <a:xfrm flipH="1" flipV="1">
              <a:off x="3442753" y="5730470"/>
              <a:ext cx="2757416" cy="68230"/>
            </a:xfrm>
            <a:prstGeom prst="bentConnector5">
              <a:avLst>
                <a:gd name="adj1" fmla="val 26714"/>
                <a:gd name="adj2" fmla="val 525262"/>
                <a:gd name="adj3" fmla="val 108290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12293773" y="5607355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M1_PWM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415" name="직선 화살표 연결선 414"/>
            <p:cNvCxnSpPr/>
            <p:nvPr/>
          </p:nvCxnSpPr>
          <p:spPr>
            <a:xfrm>
              <a:off x="10762942" y="5953460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12958611" y="5884481"/>
              <a:ext cx="1149905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Ch0_PTA2   – Dir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2293773" y="5901839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M1_Dir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4464265" y="5449399"/>
              <a:ext cx="1215830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PTD11 - FTM2_QD_PHA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PTD10 -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PTA12 -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PTA13 - FTM2_QD_PHA</a:t>
              </a:r>
              <a:endParaRPr lang="ko-KR" altLang="en-US" sz="800" b="1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12293773" y="5441710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M2_PWM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12293773" y="5755244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M2_Dir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22" name="꺾인 연결선 421"/>
            <p:cNvCxnSpPr>
              <a:stCxn id="407" idx="1"/>
              <a:endCxn id="367" idx="0"/>
            </p:cNvCxnSpPr>
            <p:nvPr/>
          </p:nvCxnSpPr>
          <p:spPr>
            <a:xfrm rot="10800000" flipH="1">
              <a:off x="3442753" y="5651361"/>
              <a:ext cx="2757416" cy="338565"/>
            </a:xfrm>
            <a:prstGeom prst="bentConnector5">
              <a:avLst>
                <a:gd name="adj1" fmla="val -8290"/>
                <a:gd name="adj2" fmla="val -123613"/>
                <a:gd name="adj3" fmla="val 68335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3" name="꺾인 연결선 422"/>
            <p:cNvCxnSpPr>
              <a:stCxn id="411" idx="3"/>
              <a:endCxn id="366" idx="2"/>
            </p:cNvCxnSpPr>
            <p:nvPr/>
          </p:nvCxnSpPr>
          <p:spPr>
            <a:xfrm flipV="1">
              <a:off x="4817040" y="5504020"/>
              <a:ext cx="1131353" cy="485905"/>
            </a:xfrm>
            <a:prstGeom prst="bentConnector3">
              <a:avLst>
                <a:gd name="adj1" fmla="val 23901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6" name="TextBox 425"/>
            <p:cNvSpPr txBox="1"/>
            <p:nvPr/>
          </p:nvSpPr>
          <p:spPr>
            <a:xfrm>
              <a:off x="12863723" y="4288552"/>
              <a:ext cx="1149905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PTD0 : Blue </a:t>
              </a:r>
              <a:r>
                <a:rPr lang="en-US" altLang="ko-KR" sz="800" b="1" smtClean="0">
                  <a:solidFill>
                    <a:srgbClr val="0000FF"/>
                  </a:solidFill>
                </a:rPr>
                <a:t>LED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50"/>
                  </a:solidFill>
                </a:rPr>
                <a:t>PTD16 : </a:t>
              </a:r>
              <a:r>
                <a:rPr lang="en-US" altLang="ko-KR" sz="800" b="1" smtClean="0">
                  <a:solidFill>
                    <a:srgbClr val="00B050"/>
                  </a:solidFill>
                </a:rPr>
                <a:t>Green </a:t>
              </a:r>
              <a:r>
                <a:rPr lang="en-US" altLang="ko-KR" sz="800" b="1">
                  <a:solidFill>
                    <a:srgbClr val="00B050"/>
                  </a:solidFill>
                </a:rPr>
                <a:t>LED</a:t>
              </a:r>
              <a:endParaRPr lang="ko-KR" altLang="en-US" sz="800" b="1">
                <a:solidFill>
                  <a:srgbClr val="00B05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800" b="1" smtClean="0">
                  <a:solidFill>
                    <a:srgbClr val="FF0000"/>
                  </a:solidFill>
                </a:rPr>
                <a:t>PTD15 </a:t>
              </a:r>
              <a:r>
                <a:rPr lang="en-US" altLang="ko-KR" sz="800" b="1">
                  <a:solidFill>
                    <a:srgbClr val="FF0000"/>
                  </a:solidFill>
                </a:rPr>
                <a:t>: </a:t>
              </a:r>
              <a:r>
                <a:rPr lang="en-US" altLang="ko-KR" sz="800" b="1" smtClean="0">
                  <a:solidFill>
                    <a:srgbClr val="FF0000"/>
                  </a:solidFill>
                </a:rPr>
                <a:t>Red LED</a:t>
              </a:r>
              <a:endParaRPr lang="ko-KR" altLang="en-US" sz="8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40" name="그룹 239"/>
          <p:cNvGrpSpPr/>
          <p:nvPr/>
        </p:nvGrpSpPr>
        <p:grpSpPr>
          <a:xfrm rot="16200000">
            <a:off x="4935020" y="1799345"/>
            <a:ext cx="7343557" cy="9518779"/>
            <a:chOff x="4935020" y="1799345"/>
            <a:chExt cx="7343557" cy="95187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771760" y="4423898"/>
              <a:ext cx="9253813" cy="4004707"/>
            </a:xfrm>
            <a:prstGeom prst="rect">
              <a:avLst/>
            </a:prstGeom>
          </p:spPr>
        </p:pic>
        <p:grpSp>
          <p:nvGrpSpPr>
            <p:cNvPr id="239" name="그룹 238"/>
            <p:cNvGrpSpPr/>
            <p:nvPr/>
          </p:nvGrpSpPr>
          <p:grpSpPr>
            <a:xfrm>
              <a:off x="4935020" y="2832378"/>
              <a:ext cx="7343557" cy="8485746"/>
              <a:chOff x="4935020" y="2832378"/>
              <a:chExt cx="7343557" cy="8485746"/>
            </a:xfrm>
          </p:grpSpPr>
          <p:sp>
            <p:nvSpPr>
              <p:cNvPr id="7" name="직사각형 6"/>
              <p:cNvSpPr/>
              <p:nvPr/>
            </p:nvSpPr>
            <p:spPr>
              <a:xfrm rot="5400000">
                <a:off x="10172173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9996826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10172173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9996826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10172173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9996826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10172173" y="401823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9996826" y="4018231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10172173" y="4193225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9996826" y="419322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10172173" y="4368218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9996826" y="4368218"/>
                <a:ext cx="174995" cy="147065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10172173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9996826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10172173" y="4718205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9996826" y="4718205"/>
                <a:ext cx="174995" cy="14706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10172173" y="4893199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9996826" y="489319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10172173" y="5068192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9996826" y="5068192"/>
                <a:ext cx="174995" cy="147065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10172173" y="693797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9996826" y="6937973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10172173" y="711296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9996826" y="7112968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10172173" y="7287960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9996826" y="728796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10172173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9996826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10172173" y="763794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9996826" y="76379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10172173" y="781294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9996826" y="781294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10172173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9996826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10172173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9996826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10172173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9996826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10172173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9996826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10172173" y="534935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9996826" y="5349359"/>
                <a:ext cx="174995" cy="1470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10172173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9996826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10172173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9996826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10172173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9996826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10172173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9996826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10172173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9996826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10172173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9996826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10172173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9996826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8655439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7866620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8605650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PTC12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7811173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PTC13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7018891" y="10358930"/>
                <a:ext cx="437425" cy="47589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9221875" y="10358161"/>
                <a:ext cx="716474" cy="696147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6789721" y="10870927"/>
                <a:ext cx="902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Blue – PTD0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  <a:p>
                <a:pPr algn="ctr"/>
                <a:r>
                  <a:rPr lang="en-US" altLang="ko-KR" sz="700" b="1">
                    <a:solidFill>
                      <a:srgbClr val="00B050"/>
                    </a:solidFill>
                  </a:rPr>
                  <a:t>Green – PTD16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9015145" y="11102680"/>
                <a:ext cx="117099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ADC0_SE12 - PTC14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667182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648893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667182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648893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667182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648893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6671822" y="7777926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6488932" y="777792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667182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648893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667182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648893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667182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648893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667182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648893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667182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648893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667182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648893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6671822" y="569039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6488932" y="5690393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6671822" y="5865388"/>
                <a:ext cx="174995" cy="147065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6488932" y="5865388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667182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648893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6671822" y="6215374"/>
                <a:ext cx="174995" cy="14706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6488932" y="621537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667182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648893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667182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648893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667182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648893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667182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648893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667182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648893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667182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648893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667182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648893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667182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648893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6671822" y="481533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6488932" y="481533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6671822" y="4990324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6488932" y="499032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6671822" y="516531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6488932" y="516531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667182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648893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 rot="5400000">
                <a:off x="10819135" y="30611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PTE10,A3_I2C_CLK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 rot="5400000">
                <a:off x="10819135" y="323616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PTE11,A2_</a:t>
                </a:r>
                <a:r>
                  <a:rPr lang="en-US" altLang="ko-KR" sz="600" b="1">
                    <a:solidFill>
                      <a:schemeClr val="tx1"/>
                    </a:solidFill>
                  </a:rPr>
                  <a:t>I2C_SDA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 rot="5400000">
                <a:off x="10819135" y="34111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 rot="5400000">
                <a:off x="10819135" y="3586150"/>
                <a:ext cx="174995" cy="10112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 rot="5400000">
                <a:off x="10819135" y="376114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 rot="5400000">
                <a:off x="10819135" y="3936137"/>
                <a:ext cx="174995" cy="1011236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PTB3_M2_EN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 rot="5400000">
                <a:off x="10819135" y="4111132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 rot="5400000">
                <a:off x="10819135" y="4286124"/>
                <a:ext cx="174995" cy="10112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PTB5_FTM0_Ch5_PWM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 rot="5400000">
                <a:off x="10819135" y="446111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 rot="5400000">
                <a:off x="10819135" y="4636111"/>
                <a:ext cx="174995" cy="1011236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PTD13_2_INB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 rot="5400000">
                <a:off x="10819135" y="6505893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PTA9_ExtInt_Hall_B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 rot="5400000">
                <a:off x="10819135" y="6680887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PTA8_ExtInt_Hall_A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 rot="5400000">
                <a:off x="10819135" y="685587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 rot="5400000">
                <a:off x="10819135" y="703087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 rot="5400000">
                <a:off x="10819135" y="72058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 rot="5400000">
                <a:off x="10819135" y="738086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 rot="5400000">
                <a:off x="10819135" y="75558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 rot="5400000">
                <a:off x="10819135" y="7730848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 rot="5400000">
                <a:off x="10819135" y="790584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0819135" y="808083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0819135" y="4917278"/>
                <a:ext cx="174995" cy="101123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PTC11_M2_INA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0819135" y="509227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PTC10,C3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0819135" y="526726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0819135" y="544226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0819135" y="561725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PTB9</a:t>
                </a:r>
                <a:endParaRPr lang="en-US" altLang="ko-KR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0819135" y="5792247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PTB8</a:t>
                </a:r>
                <a:endParaRPr lang="en-US" altLang="ko-KR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0819135" y="596724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0819135" y="614223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PTA2</a:t>
                </a:r>
                <a:endParaRPr lang="en-US" altLang="ko-KR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5997127" y="382787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5997127" y="4002872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IOREF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5997127" y="417786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PTA5_RESET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5997127" y="4352861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3V3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5997127" y="4527854"/>
                <a:ext cx="174995" cy="722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5V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5997127" y="4702846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5997127" y="4877841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5997127" y="5052835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5997130" y="696546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PTA15,D11_ADC8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5997130" y="714046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PTA16,D10_ADC9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5997130" y="7315458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PTA1_ADC0_SE1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5997130" y="7490453"/>
                <a:ext cx="174995" cy="72202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PTA0_FTM2_QD_B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5997130" y="7665445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PTA7_ADC0_SE3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5997130" y="784043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PTB13_ADC13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5997130" y="8015432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PTC1_ADC14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5997130" y="819042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PTC2_ADC15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5997130" y="836541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NC_GPIO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5997130" y="854041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NC_N/A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 rot="5400000">
                <a:off x="5997131" y="5402826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PTD4_ADC0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5997131" y="5577818"/>
                <a:ext cx="174995" cy="722018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PTB12_M2_CS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5997131" y="5752813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PTB0_ADC0_SE4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5997131" y="5927807"/>
                <a:ext cx="174995" cy="72201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PTB1_ADC0_SE5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5997131" y="6102802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PTA2,A6,E11_ADC4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5997131" y="6277794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PTC0,E10,A3_ADC5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5997131" y="6452787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PTE2_ADC6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5997131" y="6627781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PTE6_ADC7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5241108" y="3795319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5241108" y="397031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5241108" y="4145306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5241108" y="432030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5241108" y="4495295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5241108" y="4670288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5241108" y="4845280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5241108" y="5020274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5241104" y="6932902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5241104" y="728288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5241104" y="745788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5241104" y="763287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5241104" y="7807871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5241104" y="7982863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5241104" y="8157858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PTD7_LIN_UART2_TX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5241104" y="8332850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PTD6_</a:t>
                </a:r>
                <a:r>
                  <a:rPr lang="en-US" altLang="ko-KR" sz="600" b="1">
                    <a:solidFill>
                      <a:schemeClr val="tx1"/>
                    </a:solidFill>
                  </a:rPr>
                  <a:t>LIN_</a:t>
                </a:r>
                <a:r>
                  <a:rPr lang="en-US" altLang="ko-KR" sz="600" b="1" smtClean="0">
                    <a:solidFill>
                      <a:schemeClr val="tx1"/>
                    </a:solidFill>
                  </a:rPr>
                  <a:t>UART2_RX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5241104" y="8507845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5241110" y="5370258"/>
                <a:ext cx="174995" cy="7871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PTC7_UART1_TX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5241105" y="5545248"/>
                <a:ext cx="174995" cy="7871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PTC6_UART1_RX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5241105" y="5720240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PTB17_SPI1_CS3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 rot="5400000">
                <a:off x="5241105" y="5895235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PTB14_SPI1_SCK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5241105" y="607022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PTB15_SPI1_SIN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5241105" y="6245222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PTB16_SPI1_SOUT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5241105" y="6420216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5241105" y="659520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5241104" y="710789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6932674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6932674" y="675507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6932674" y="462129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9751097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9751097" y="6680185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9751097" y="3604007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11759337" y="313504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11759337" y="331004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11759337" y="348503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11759337" y="3660030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11759337" y="3835025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PTC13_SW3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11759337" y="4010017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PTC12_SW2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11759337" y="418501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11759337" y="4360004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PTD0_</a:t>
                </a:r>
                <a:r>
                  <a:rPr lang="en-US" altLang="ko-KR" sz="700" b="1" smtClean="0">
                    <a:solidFill>
                      <a:srgbClr val="0000FF"/>
                    </a:solidFill>
                  </a:rPr>
                  <a:t>Blue </a:t>
                </a:r>
                <a:r>
                  <a:rPr lang="en-US" altLang="ko-KR" sz="700" b="1">
                    <a:solidFill>
                      <a:srgbClr val="0000FF"/>
                    </a:solidFill>
                  </a:rPr>
                  <a:t>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11759337" y="4534999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PTD16_</a:t>
                </a:r>
                <a:r>
                  <a:rPr lang="en-US" altLang="ko-KR" sz="700" b="1">
                    <a:solidFill>
                      <a:srgbClr val="00B050"/>
                    </a:solidFill>
                  </a:rPr>
                  <a:t> Green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11759337" y="4709991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PTD15_</a:t>
                </a:r>
                <a:r>
                  <a:rPr lang="en-US" altLang="ko-KR" sz="700" b="1">
                    <a:solidFill>
                      <a:srgbClr val="FF0000"/>
                    </a:solidFill>
                  </a:rPr>
                  <a:t> Red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11759337" y="657977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PTE4_CAN_Rx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11759337" y="6754767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PTE5_CAN_Tx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11759337" y="6929759"/>
                <a:ext cx="174995" cy="86348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PTA12_FTM2_QD_A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11759337" y="710475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 rot="5400000">
                <a:off x="11759337" y="7279749"/>
                <a:ext cx="174995" cy="8634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11759337" y="7454741"/>
                <a:ext cx="174995" cy="86348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VDD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11759337" y="762973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11759337" y="780472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11759337" y="797972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11759337" y="815471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11759337" y="499115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11759337" y="516615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11759337" y="534114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11759337" y="5516139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11759337" y="569113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11759337" y="586612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11759337" y="6041121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11759337" y="621611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7" name="꺾인 연결선 270">
                <a:extLst>
                  <a:ext uri="{FF2B5EF4-FFF2-40B4-BE49-F238E27FC236}">
                    <a16:creationId xmlns:a16="http://schemas.microsoft.com/office/drawing/2014/main" id="{C3CF100E-6F5F-4255-A1CF-497AD6B248C1}"/>
                  </a:ext>
                </a:extLst>
              </p:cNvPr>
              <p:cNvCxnSpPr>
                <a:cxnSpLocks/>
                <a:stCxn id="93" idx="0"/>
                <a:endCxn id="97" idx="0"/>
              </p:cNvCxnSpPr>
              <p:nvPr/>
            </p:nvCxnSpPr>
            <p:spPr>
              <a:xfrm>
                <a:off x="6832852" y="5938921"/>
                <a:ext cx="12700" cy="349986"/>
              </a:xfrm>
              <a:prstGeom prst="bentConnector3">
                <a:avLst>
                  <a:gd name="adj1" fmla="val 1909961"/>
                </a:avLst>
              </a:prstGeom>
              <a:noFill/>
              <a:ln w="38100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7" name="TextBox 246"/>
              <p:cNvSpPr txBox="1"/>
              <p:nvPr/>
            </p:nvSpPr>
            <p:spPr>
              <a:xfrm rot="5400000">
                <a:off x="9362100" y="290164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 smtClean="0">
                    <a:solidFill>
                      <a:schemeClr val="accent1">
                        <a:lumMod val="75000"/>
                      </a:schemeClr>
                    </a:solidFill>
                  </a:rPr>
                  <a:t>J104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 rot="5400000">
                <a:off x="8490005" y="393582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 smtClean="0">
                    <a:solidFill>
                      <a:schemeClr val="accent1">
                        <a:lumMod val="75000"/>
                      </a:schemeClr>
                    </a:solidFill>
                  </a:rPr>
                  <a:t>J107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4751512" y="5327737"/>
            <a:ext cx="576064" cy="216024"/>
            <a:chOff x="4751512" y="5327737"/>
            <a:chExt cx="540290" cy="216024"/>
          </a:xfrm>
        </p:grpSpPr>
        <p:sp>
          <p:nvSpPr>
            <p:cNvPr id="2" name="직사각형 1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5789841" y="6612334"/>
            <a:ext cx="576064" cy="216024"/>
            <a:chOff x="4751512" y="5327737"/>
            <a:chExt cx="540290" cy="216024"/>
          </a:xfrm>
        </p:grpSpPr>
        <p:sp>
          <p:nvSpPr>
            <p:cNvPr id="244" name="직사각형 243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11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35088" y="1907357"/>
            <a:ext cx="8034859" cy="4688406"/>
            <a:chOff x="5284197" y="3791274"/>
            <a:chExt cx="8034859" cy="4688406"/>
          </a:xfrm>
        </p:grpSpPr>
        <p:grpSp>
          <p:nvGrpSpPr>
            <p:cNvPr id="73" name="그룹 72"/>
            <p:cNvGrpSpPr/>
            <p:nvPr/>
          </p:nvGrpSpPr>
          <p:grpSpPr>
            <a:xfrm>
              <a:off x="5284197" y="3791274"/>
              <a:ext cx="8034859" cy="4154462"/>
              <a:chOff x="5284197" y="3791274"/>
              <a:chExt cx="8034859" cy="415446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5284197" y="3791274"/>
                <a:ext cx="8034859" cy="4154462"/>
                <a:chOff x="5284197" y="3791274"/>
                <a:chExt cx="8034859" cy="4154462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284197" y="4222729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7" name="직사각형 6"/>
                <p:cNvSpPr/>
                <p:nvPr/>
              </p:nvSpPr>
              <p:spPr>
                <a:xfrm>
                  <a:off x="66986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6986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68459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68459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699333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699333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714067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140679" y="442746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288019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2880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7435358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743535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758269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758269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7730038" y="4279828"/>
                  <a:ext cx="147340" cy="12382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77300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7877377" y="427982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787737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8024717" y="4279828"/>
                  <a:ext cx="147340" cy="123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802471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959902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959902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974636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974636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9893700" y="4279828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989370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1004104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1004104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1018838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1018838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1033571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103357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104830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104830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106303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106303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1077773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7777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092507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1092507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826145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826145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840879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840879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855613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855613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870347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870347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885081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885081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899815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899815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914549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914549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929283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929283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2666072" y="5346089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12666072" y="601025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 rot="5400000" flipH="1" flipV="1">
                  <a:off x="12871188" y="5457735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 rot="5400000" flipH="1" flipV="1">
                  <a:off x="12871188" y="6126662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12507322" y="6685890"/>
                  <a:ext cx="368300" cy="400690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12481922" y="4620843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 rot="5400000" flipH="1" flipV="1">
                  <a:off x="12723796" y="6668082"/>
                  <a:ext cx="75963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RGB LED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FF0000"/>
                      </a:solidFill>
                    </a:rPr>
                    <a:t>Red – PTD15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3">
                          <a:lumMod val="75000"/>
                        </a:schemeClr>
                      </a:solidFill>
                    </a:rPr>
                    <a:t>Green – PTD16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5"/>
                      </a:solidFill>
                    </a:rPr>
                    <a:t>Blue – PTD0</a:t>
                  </a:r>
                  <a:endParaRPr lang="ko-KR" altLang="en-US" sz="700" b="1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 rot="5400000" flipH="1" flipV="1">
                  <a:off x="12716715" y="4787255"/>
                  <a:ext cx="985945" cy="21873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986421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986421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1001155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1001155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1015889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1015889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10306238" y="7227026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0623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45357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>
                  <a:off x="1045357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1060091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1060091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10748257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1074825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1089559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1089559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110429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110429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111902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111902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/>
                <p:cNvSpPr/>
                <p:nvPr/>
              </p:nvSpPr>
              <p:spPr>
                <a:xfrm>
                  <a:off x="854859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54859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69593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69593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84327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884327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899061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899061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913795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913795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9285292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928529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943263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9432632" y="7381014"/>
                  <a:ext cx="147340" cy="12382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957997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957997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722245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722245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736979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736979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75171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75171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76644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76644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7811816" y="7227026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781181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795915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795915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810649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810649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8253835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825383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3287476">
                  <a:off x="7588399" y="3390424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 rot="3287476">
                  <a:off x="7822247" y="3412213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3287476">
                  <a:off x="8043256" y="3438643"/>
                  <a:ext cx="147340" cy="949039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PTD0 – LED_Blue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3287476">
                  <a:off x="8298540" y="3442377"/>
                  <a:ext cx="147340" cy="94903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PTD16 – LED_Green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3287476">
                  <a:off x="8533204" y="3453926"/>
                  <a:ext cx="147340" cy="94903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PTD15 – LED_Red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3287476">
                  <a:off x="10294402" y="3436125"/>
                  <a:ext cx="147340" cy="94903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PTA12 – QD_Phase_B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 rot="18217766" flipH="1" flipV="1">
                  <a:off x="10714079" y="7390793"/>
                  <a:ext cx="147340" cy="92137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PTA0 – QD_Phase_A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 rot="18217766" flipH="1" flipV="1">
                  <a:off x="11108056" y="7390793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 – FTM0_Ch1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 rot="18217766" flipH="1" flipV="1">
                  <a:off x="9541835" y="7411379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PTC0 – FTM0_Ch0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직사각형 426"/>
                <p:cNvSpPr/>
                <p:nvPr/>
              </p:nvSpPr>
              <p:spPr>
                <a:xfrm rot="18217766" flipH="1" flipV="1">
                  <a:off x="9786448" y="7391728"/>
                  <a:ext cx="147340" cy="92137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TextBox 384"/>
                <p:cNvSpPr txBox="1"/>
                <p:nvPr/>
              </p:nvSpPr>
              <p:spPr>
                <a:xfrm rot="16200000">
                  <a:off x="11237205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J5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>
                <a:xfrm rot="16200000">
                  <a:off x="8525894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J4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>
                <a:xfrm rot="16200000">
                  <a:off x="7191650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J3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>
                <a:xfrm rot="16200000">
                  <a:off x="10631107" y="4042735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J6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9" name="TextBox 388"/>
                <p:cNvSpPr txBox="1"/>
                <p:nvPr/>
              </p:nvSpPr>
              <p:spPr>
                <a:xfrm rot="16200000">
                  <a:off x="9294361" y="4037928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J1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90" name="TextBox 389"/>
                <p:cNvSpPr txBox="1"/>
                <p:nvPr/>
              </p:nvSpPr>
              <p:spPr>
                <a:xfrm rot="16200000">
                  <a:off x="6686091" y="404273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J2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64" name="꺾인 연결선 63"/>
              <p:cNvCxnSpPr>
                <a:stCxn id="102" idx="1"/>
                <a:endCxn id="138" idx="0"/>
              </p:cNvCxnSpPr>
              <p:nvPr/>
            </p:nvCxnSpPr>
            <p:spPr>
              <a:xfrm rot="10800000" flipV="1">
                <a:off x="9506302" y="4913910"/>
                <a:ext cx="2975620" cy="2467103"/>
              </a:xfrm>
              <a:prstGeom prst="bentConnector2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7" name="꺾인 연결선 156"/>
              <p:cNvCxnSpPr>
                <a:stCxn id="75" idx="1"/>
                <a:endCxn id="111" idx="0"/>
              </p:cNvCxnSpPr>
              <p:nvPr/>
            </p:nvCxnSpPr>
            <p:spPr>
              <a:xfrm rot="10800000" flipV="1">
                <a:off x="10379908" y="5565458"/>
                <a:ext cx="2286164" cy="1661567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8" name="꺾인 연결선 157"/>
              <p:cNvCxnSpPr>
                <a:stCxn id="79" idx="1"/>
                <a:endCxn id="31" idx="2"/>
              </p:cNvCxnSpPr>
              <p:nvPr/>
            </p:nvCxnSpPr>
            <p:spPr>
              <a:xfrm rot="10800000">
                <a:off x="9967370" y="4403653"/>
                <a:ext cx="2698702" cy="1825970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9" name="꺾인 연결선 158"/>
              <p:cNvCxnSpPr>
                <a:stCxn id="138" idx="1"/>
                <a:endCxn id="135" idx="0"/>
              </p:cNvCxnSpPr>
              <p:nvPr/>
            </p:nvCxnSpPr>
            <p:spPr>
              <a:xfrm rot="10800000">
                <a:off x="9358962" y="7227027"/>
                <a:ext cx="73670" cy="215901"/>
              </a:xfrm>
              <a:prstGeom prst="bentConnector4">
                <a:avLst>
                  <a:gd name="adj1" fmla="val 510303"/>
                  <a:gd name="adj2" fmla="val 205882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6405351" y="8233459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mbd_hw_nxp_simulink_1_basic_ex_interface.png &gt;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900666" y="1179078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mbd_hw_nxp_simulink_2_basic_ex_interface.png &gt;</a:t>
            </a:r>
            <a:endParaRPr lang="ko-KR" altLang="en-US" sz="1600" b="1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521950" y="112337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mbd_hw_nxp_simulink_2_basic_ex.png &gt;</a:t>
            </a:r>
            <a:endParaRPr lang="ko-KR" altLang="en-US" sz="1600" b="1"/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124" y="7901199"/>
            <a:ext cx="8845243" cy="3365260"/>
          </a:xfrm>
          <a:prstGeom prst="rect">
            <a:avLst/>
          </a:prstGeom>
        </p:spPr>
      </p:pic>
      <p:grpSp>
        <p:nvGrpSpPr>
          <p:cNvPr id="296" name="그룹 295"/>
          <p:cNvGrpSpPr/>
          <p:nvPr/>
        </p:nvGrpSpPr>
        <p:grpSpPr>
          <a:xfrm>
            <a:off x="1007273" y="7714753"/>
            <a:ext cx="7791450" cy="3773551"/>
            <a:chOff x="486853" y="1353011"/>
            <a:chExt cx="7791450" cy="3773551"/>
          </a:xfrm>
        </p:grpSpPr>
        <p:grpSp>
          <p:nvGrpSpPr>
            <p:cNvPr id="297" name="그룹 296"/>
            <p:cNvGrpSpPr/>
            <p:nvPr/>
          </p:nvGrpSpPr>
          <p:grpSpPr>
            <a:xfrm>
              <a:off x="486853" y="1353011"/>
              <a:ext cx="7791450" cy="3773551"/>
              <a:chOff x="779512" y="7780050"/>
              <a:chExt cx="7791450" cy="3773551"/>
            </a:xfrm>
          </p:grpSpPr>
          <p:pic>
            <p:nvPicPr>
              <p:cNvPr id="299" name="그림 29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9512" y="7780050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300" name="직사각형 299"/>
              <p:cNvSpPr/>
              <p:nvPr/>
            </p:nvSpPr>
            <p:spPr>
              <a:xfrm>
                <a:off x="21939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21939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23413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23413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>
                <a:off x="248865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>
                <a:off x="248865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263599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>
                <a:off x="2635994" y="798478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>
                <a:off x="27833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27833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293067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293067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307801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307801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>
                <a:off x="32253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>
                <a:off x="32253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>
                <a:off x="337269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>
                <a:off x="337269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>
                <a:off x="352003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352003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>
                <a:off x="509433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509433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524167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>
                <a:off x="524167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>
                <a:off x="538901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>
                <a:off x="538901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>
                <a:off x="553635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>
                <a:off x="553635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>
                <a:off x="568369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>
                <a:off x="568369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58310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58310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>
                <a:off x="59783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59783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61257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>
                <a:off x="61257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>
                <a:off x="62730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>
                <a:off x="62730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>
                <a:off x="642039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>
                <a:off x="642039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>
                <a:off x="375676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>
                <a:off x="375676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>
                <a:off x="390410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390410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405144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405144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>
                <a:off x="419878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>
                <a:off x="419878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434612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>
                <a:off x="434612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>
                <a:off x="449346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>
                <a:off x="449346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>
                <a:off x="464080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>
                <a:off x="464080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>
                <a:off x="478814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>
                <a:off x="478814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0" name="직사각형 369"/>
              <p:cNvSpPr/>
              <p:nvPr/>
            </p:nvSpPr>
            <p:spPr>
              <a:xfrm>
                <a:off x="8002637" y="10243211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71" name="TextBox 370"/>
              <p:cNvSpPr txBox="1"/>
              <p:nvPr/>
            </p:nvSpPr>
            <p:spPr>
              <a:xfrm rot="5400000" flipH="1" flipV="1">
                <a:off x="8111503" y="10386985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</p:txBody>
          </p:sp>
          <p:sp>
            <p:nvSpPr>
              <p:cNvPr id="372" name="직사각형 371"/>
              <p:cNvSpPr/>
              <p:nvPr/>
            </p:nvSpPr>
            <p:spPr>
              <a:xfrm>
                <a:off x="535953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535953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550687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>
                <a:off x="550687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>
                <a:off x="565421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>
                <a:off x="565421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>
                <a:off x="580155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>
                <a:off x="580155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>
                <a:off x="594889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>
                <a:off x="594889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>
                <a:off x="6096232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>
                <a:off x="609623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243572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>
                <a:off x="624357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>
                <a:off x="639091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>
                <a:off x="65382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>
                <a:off x="65382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>
                <a:off x="66855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>
                <a:off x="6685591" y="10938335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>
                <a:off x="404390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>
                <a:off x="404390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>
                <a:off x="419124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>
                <a:off x="419124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>
                <a:off x="433858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>
                <a:off x="433858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>
                <a:off x="448592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>
                <a:off x="448592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>
                <a:off x="463326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>
                <a:off x="463326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>
                <a:off x="4780607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78060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492794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92794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507528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5075287" y="109383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>
                <a:off x="271777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>
                <a:off x="271777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>
                <a:off x="286511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>
                <a:off x="286511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>
                <a:off x="30124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>
                <a:off x="30124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>
                <a:off x="31597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>
                <a:off x="315979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>
                <a:off x="3307131" y="10784347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>
                <a:off x="330713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>
                <a:off x="345447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>
                <a:off x="345447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>
                <a:off x="360181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>
                <a:off x="360181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>
                <a:off x="3749150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>
                <a:off x="374915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18217766" flipH="1" flipV="1">
                <a:off x="6661744" y="10916832"/>
                <a:ext cx="147340" cy="106158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FTM0_Ch1 – PWM_PTC1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 rot="16200000">
                <a:off x="59383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2" name="TextBox 431"/>
              <p:cNvSpPr txBox="1"/>
              <p:nvPr/>
            </p:nvSpPr>
            <p:spPr>
              <a:xfrm rot="16200000">
                <a:off x="40212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16200000">
                <a:off x="2686965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34" name="꺾인 연결선 433"/>
              <p:cNvCxnSpPr>
                <a:stCxn id="407" idx="0"/>
              </p:cNvCxnSpPr>
              <p:nvPr/>
            </p:nvCxnSpPr>
            <p:spPr>
              <a:xfrm rot="5400000" flipH="1" flipV="1">
                <a:off x="4894834" y="10290166"/>
                <a:ext cx="453624" cy="534738"/>
              </a:xfrm>
              <a:prstGeom prst="bentConnector2">
                <a:avLst/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5" name="직사각형 434"/>
              <p:cNvSpPr/>
              <p:nvPr/>
            </p:nvSpPr>
            <p:spPr>
              <a:xfrm rot="18217766" flipH="1" flipV="1">
                <a:off x="6978451" y="10890802"/>
                <a:ext cx="147340" cy="117825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FTM2_Ch2 – Toggle_ PTC2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>
                <a:off x="6390912" y="10784347"/>
                <a:ext cx="147340" cy="12382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18217766" flipH="1" flipV="1">
                <a:off x="7175194" y="10934323"/>
                <a:ext cx="147340" cy="9831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FTM1_Ch3 – IC_PTC15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18217766" flipH="1" flipV="1">
                <a:off x="5267782" y="10914464"/>
                <a:ext cx="147340" cy="10722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FTM0_Ch0 – PWM_PTC0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9" name="꺾인 연결선 438"/>
              <p:cNvCxnSpPr>
                <a:stCxn id="384" idx="0"/>
                <a:endCxn id="396" idx="3"/>
              </p:cNvCxnSpPr>
              <p:nvPr/>
            </p:nvCxnSpPr>
            <p:spPr>
              <a:xfrm rot="16200000" flipH="1">
                <a:off x="6467135" y="10634453"/>
                <a:ext cx="215901" cy="515689"/>
              </a:xfrm>
              <a:prstGeom prst="bentConnector4">
                <a:avLst>
                  <a:gd name="adj1" fmla="val -105882"/>
                  <a:gd name="adj2" fmla="val 144329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0" name="꺾인 연결선 439"/>
              <p:cNvCxnSpPr>
                <a:stCxn id="436" idx="0"/>
              </p:cNvCxnSpPr>
              <p:nvPr/>
            </p:nvCxnSpPr>
            <p:spPr>
              <a:xfrm rot="5400000" flipH="1" flipV="1">
                <a:off x="6572885" y="10222420"/>
                <a:ext cx="453624" cy="670230"/>
              </a:xfrm>
              <a:prstGeom prst="bentConnector2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1" name="TextBox 440"/>
              <p:cNvSpPr txBox="1"/>
              <p:nvPr/>
            </p:nvSpPr>
            <p:spPr>
              <a:xfrm>
                <a:off x="5375734" y="10190520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sp>
            <p:nvSpPr>
              <p:cNvPr id="442" name="TextBox 441"/>
              <p:cNvSpPr txBox="1"/>
              <p:nvPr/>
            </p:nvSpPr>
            <p:spPr>
              <a:xfrm>
                <a:off x="7131920" y="10218626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cxnSp>
            <p:nvCxnSpPr>
              <p:cNvPr id="443" name="꺾인 연결선 442"/>
              <p:cNvCxnSpPr>
                <a:endCxn id="370" idx="1"/>
              </p:cNvCxnSpPr>
              <p:nvPr/>
            </p:nvCxnSpPr>
            <p:spPr>
              <a:xfrm flipV="1">
                <a:off x="6832930" y="10443556"/>
                <a:ext cx="1169707" cy="607500"/>
              </a:xfrm>
              <a:prstGeom prst="bentConnector3">
                <a:avLst>
                  <a:gd name="adj1" fmla="val 64657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4" name="TextBox 443"/>
              <p:cNvSpPr txBox="1"/>
              <p:nvPr/>
            </p:nvSpPr>
            <p:spPr>
              <a:xfrm>
                <a:off x="7686026" y="10732146"/>
                <a:ext cx="62527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Toggle by Capture Interrupt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98" name="직사각형 297"/>
            <p:cNvSpPr/>
            <p:nvPr/>
          </p:nvSpPr>
          <p:spPr>
            <a:xfrm rot="18217766" flipH="1" flipV="1">
              <a:off x="5167747" y="4510926"/>
              <a:ext cx="147340" cy="92137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GPIO – DIR_PTC3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/>
          <p:cNvGrpSpPr/>
          <p:nvPr/>
        </p:nvGrpSpPr>
        <p:grpSpPr>
          <a:xfrm rot="16200000">
            <a:off x="10837080" y="430684"/>
            <a:ext cx="6114714" cy="7932624"/>
            <a:chOff x="6173767" y="6061443"/>
            <a:chExt cx="6114714" cy="7932624"/>
          </a:xfrm>
        </p:grpSpPr>
        <p:pic>
          <p:nvPicPr>
            <p:cNvPr id="277" name="그림 2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267058" y="8271243"/>
              <a:ext cx="7791450" cy="3371850"/>
            </a:xfrm>
            <a:prstGeom prst="rect">
              <a:avLst/>
            </a:prstGeom>
          </p:spPr>
        </p:pic>
        <p:sp>
          <p:nvSpPr>
            <p:cNvPr id="278" name="직사각형 277"/>
            <p:cNvSpPr/>
            <p:nvPr/>
          </p:nvSpPr>
          <p:spPr>
            <a:xfrm rot="5400000">
              <a:off x="10656027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10508389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10656027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10508389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10656027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10508389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10656027" y="792968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10508389" y="7929682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10656027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10508389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10656027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10508389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10656027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10508389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10656027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10508389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10656027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10508389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10656027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10508389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10656027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10508389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10656027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10508389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10656027" y="106827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10508389" y="106827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10656027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 rot="5400000">
              <a:off x="10508389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 rot="5400000">
              <a:off x="10656027" y="10977383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 rot="5400000">
              <a:off x="10508389" y="109773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 rot="5400000">
              <a:off x="10656027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 rot="5400000">
              <a:off x="10508389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 rot="5400000">
              <a:off x="10656027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 rot="5400000">
              <a:off x="10508389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 rot="5400000">
              <a:off x="10656027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 rot="5400000">
              <a:off x="10508389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직사각형 453"/>
            <p:cNvSpPr/>
            <p:nvPr/>
          </p:nvSpPr>
          <p:spPr>
            <a:xfrm rot="5400000">
              <a:off x="10656027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직사각형 454"/>
            <p:cNvSpPr/>
            <p:nvPr/>
          </p:nvSpPr>
          <p:spPr>
            <a:xfrm rot="5400000">
              <a:off x="10508389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직사각형 455"/>
            <p:cNvSpPr/>
            <p:nvPr/>
          </p:nvSpPr>
          <p:spPr>
            <a:xfrm rot="5400000">
              <a:off x="10656027" y="117140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직사각형 456"/>
            <p:cNvSpPr/>
            <p:nvPr/>
          </p:nvSpPr>
          <p:spPr>
            <a:xfrm rot="5400000">
              <a:off x="10508389" y="11714081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직사각형 457"/>
            <p:cNvSpPr/>
            <p:nvPr/>
          </p:nvSpPr>
          <p:spPr>
            <a:xfrm rot="5400000">
              <a:off x="10656027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직사각형 458"/>
            <p:cNvSpPr/>
            <p:nvPr/>
          </p:nvSpPr>
          <p:spPr>
            <a:xfrm rot="5400000">
              <a:off x="10508389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직사각형 459"/>
            <p:cNvSpPr/>
            <p:nvPr/>
          </p:nvSpPr>
          <p:spPr>
            <a:xfrm rot="5400000">
              <a:off x="10656027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 rot="5400000">
              <a:off x="10508389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직사각형 461"/>
            <p:cNvSpPr/>
            <p:nvPr/>
          </p:nvSpPr>
          <p:spPr>
            <a:xfrm rot="5400000">
              <a:off x="10656027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 rot="5400000">
              <a:off x="10508389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 rot="5400000">
              <a:off x="10656027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 rot="5400000">
              <a:off x="10508389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 rot="5400000">
              <a:off x="10656027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 rot="5400000">
              <a:off x="10508389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직사각형 467"/>
            <p:cNvSpPr/>
            <p:nvPr/>
          </p:nvSpPr>
          <p:spPr>
            <a:xfrm rot="5400000">
              <a:off x="10656027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 rot="5400000">
              <a:off x="10508389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 rot="5400000">
              <a:off x="10656027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 rot="5400000">
              <a:off x="10508389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 rot="5400000">
              <a:off x="10656027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 rot="5400000">
              <a:off x="10508389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 rot="5400000">
              <a:off x="9378979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5" name="직사각형 474"/>
            <p:cNvSpPr/>
            <p:nvPr/>
          </p:nvSpPr>
          <p:spPr>
            <a:xfrm rot="5400000">
              <a:off x="8714815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6" name="TextBox 475"/>
            <p:cNvSpPr txBox="1"/>
            <p:nvPr/>
          </p:nvSpPr>
          <p:spPr>
            <a:xfrm rot="10800000" flipH="1" flipV="1">
              <a:off x="9337058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477" name="TextBox 476"/>
            <p:cNvSpPr txBox="1"/>
            <p:nvPr/>
          </p:nvSpPr>
          <p:spPr>
            <a:xfrm rot="10800000" flipH="1" flipV="1">
              <a:off x="8668131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478" name="직사각형 477"/>
            <p:cNvSpPr/>
            <p:nvPr/>
          </p:nvSpPr>
          <p:spPr>
            <a:xfrm rot="5400000">
              <a:off x="8778479" y="1041266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9" name="TextBox 478"/>
            <p:cNvSpPr txBox="1"/>
            <p:nvPr/>
          </p:nvSpPr>
          <p:spPr>
            <a:xfrm rot="5400000">
              <a:off x="9215934" y="1075370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480" name="직사각형 479"/>
            <p:cNvSpPr/>
            <p:nvPr/>
          </p:nvSpPr>
          <p:spPr>
            <a:xfrm rot="5400000">
              <a:off x="8001052" y="1326837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1" name="직사각형 480"/>
            <p:cNvSpPr/>
            <p:nvPr/>
          </p:nvSpPr>
          <p:spPr>
            <a:xfrm rot="5400000">
              <a:off x="9855901" y="1326772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2" name="TextBox 481"/>
            <p:cNvSpPr txBox="1"/>
            <p:nvPr/>
          </p:nvSpPr>
          <p:spPr>
            <a:xfrm rot="10800000" flipH="1" flipV="1">
              <a:off x="7808097" y="13689439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483" name="TextBox 482"/>
            <p:cNvSpPr txBox="1"/>
            <p:nvPr/>
          </p:nvSpPr>
          <p:spPr>
            <a:xfrm rot="10800000" flipH="1" flipV="1">
              <a:off x="9681841" y="13886345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484" name="직사각형 483"/>
            <p:cNvSpPr/>
            <p:nvPr/>
          </p:nvSpPr>
          <p:spPr>
            <a:xfrm rot="5400000">
              <a:off x="7708829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 rot="5400000">
              <a:off x="7554841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 rot="5400000">
              <a:off x="7708829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 rot="5400000">
              <a:off x="7554841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 rot="5400000">
              <a:off x="7708829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 rot="5400000">
              <a:off x="7554841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 rot="5400000">
              <a:off x="7708829" y="1109524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 rot="5400000">
              <a:off x="7554841" y="110952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2" name="직사각형 491"/>
            <p:cNvSpPr/>
            <p:nvPr/>
          </p:nvSpPr>
          <p:spPr>
            <a:xfrm rot="5400000">
              <a:off x="7708829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 rot="5400000">
              <a:off x="7554841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 rot="5400000">
              <a:off x="7708829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5" name="직사각형 494"/>
            <p:cNvSpPr/>
            <p:nvPr/>
          </p:nvSpPr>
          <p:spPr>
            <a:xfrm rot="5400000">
              <a:off x="7554841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 rot="5400000">
              <a:off x="7708829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 rot="5400000">
              <a:off x="7554841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 rot="5400000">
              <a:off x="7708829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 rot="5400000">
              <a:off x="7554841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 rot="5400000">
              <a:off x="7708829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 rot="5400000">
              <a:off x="7554841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 rot="5400000">
              <a:off x="7708829" y="119792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 rot="5400000">
              <a:off x="7554841" y="11979279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 rot="5400000">
              <a:off x="7708829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 rot="5400000">
              <a:off x="7554841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 rot="5400000">
              <a:off x="7708829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 rot="5400000">
              <a:off x="7554841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 rot="5400000">
              <a:off x="7708829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 rot="5400000">
              <a:off x="7554841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 rot="5400000">
              <a:off x="7708829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/>
            <p:cNvSpPr/>
            <p:nvPr/>
          </p:nvSpPr>
          <p:spPr>
            <a:xfrm rot="5400000">
              <a:off x="7554841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 rot="5400000">
              <a:off x="7708829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/>
            <p:cNvSpPr/>
            <p:nvPr/>
          </p:nvSpPr>
          <p:spPr>
            <a:xfrm rot="5400000">
              <a:off x="7554841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/>
            <p:cNvSpPr/>
            <p:nvPr/>
          </p:nvSpPr>
          <p:spPr>
            <a:xfrm rot="5400000">
              <a:off x="7708829" y="1007429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/>
            <p:cNvSpPr/>
            <p:nvPr/>
          </p:nvSpPr>
          <p:spPr>
            <a:xfrm rot="5400000">
              <a:off x="7554841" y="100742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/>
            <p:cNvSpPr/>
            <p:nvPr/>
          </p:nvSpPr>
          <p:spPr>
            <a:xfrm rot="5400000">
              <a:off x="7708829" y="102216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/>
            <p:cNvSpPr/>
            <p:nvPr/>
          </p:nvSpPr>
          <p:spPr>
            <a:xfrm rot="5400000">
              <a:off x="7554841" y="1022163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5400000">
              <a:off x="7708829" y="103689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" name="직사각형 518"/>
            <p:cNvSpPr/>
            <p:nvPr/>
          </p:nvSpPr>
          <p:spPr>
            <a:xfrm rot="5400000">
              <a:off x="7554841" y="1036897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0" name="직사각형 519"/>
            <p:cNvSpPr/>
            <p:nvPr/>
          </p:nvSpPr>
          <p:spPr>
            <a:xfrm rot="5400000">
              <a:off x="7708829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1" name="직사각형 520"/>
            <p:cNvSpPr/>
            <p:nvPr/>
          </p:nvSpPr>
          <p:spPr>
            <a:xfrm rot="5400000">
              <a:off x="7554841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2" name="직사각형 521"/>
            <p:cNvSpPr/>
            <p:nvPr/>
          </p:nvSpPr>
          <p:spPr>
            <a:xfrm rot="5400000">
              <a:off x="7708829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직사각형 522"/>
            <p:cNvSpPr/>
            <p:nvPr/>
          </p:nvSpPr>
          <p:spPr>
            <a:xfrm rot="5400000">
              <a:off x="7554841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4" name="직사각형 523"/>
            <p:cNvSpPr/>
            <p:nvPr/>
          </p:nvSpPr>
          <p:spPr>
            <a:xfrm rot="5400000">
              <a:off x="7708829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5" name="직사각형 524"/>
            <p:cNvSpPr/>
            <p:nvPr/>
          </p:nvSpPr>
          <p:spPr>
            <a:xfrm rot="5400000">
              <a:off x="7554841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6" name="직사각형 525"/>
            <p:cNvSpPr/>
            <p:nvPr/>
          </p:nvSpPr>
          <p:spPr>
            <a:xfrm rot="5400000">
              <a:off x="7708829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7" name="직사각형 526"/>
            <p:cNvSpPr/>
            <p:nvPr/>
          </p:nvSpPr>
          <p:spPr>
            <a:xfrm rot="5400000">
              <a:off x="7554841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직사각형 527"/>
            <p:cNvSpPr/>
            <p:nvPr/>
          </p:nvSpPr>
          <p:spPr>
            <a:xfrm rot="5400000">
              <a:off x="7708829" y="8600819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직사각형 528"/>
            <p:cNvSpPr/>
            <p:nvPr/>
          </p:nvSpPr>
          <p:spPr>
            <a:xfrm rot="5400000">
              <a:off x="7554841" y="860081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0" name="직사각형 529"/>
            <p:cNvSpPr/>
            <p:nvPr/>
          </p:nvSpPr>
          <p:spPr>
            <a:xfrm rot="5400000">
              <a:off x="7708829" y="874815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직사각형 530"/>
            <p:cNvSpPr/>
            <p:nvPr/>
          </p:nvSpPr>
          <p:spPr>
            <a:xfrm rot="5400000">
              <a:off x="7554841" y="874815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2" name="직사각형 531"/>
            <p:cNvSpPr/>
            <p:nvPr/>
          </p:nvSpPr>
          <p:spPr>
            <a:xfrm rot="5400000">
              <a:off x="7708829" y="889549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3" name="직사각형 532"/>
            <p:cNvSpPr/>
            <p:nvPr/>
          </p:nvSpPr>
          <p:spPr>
            <a:xfrm rot="5400000">
              <a:off x="7554841" y="8895498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/>
            <p:cNvSpPr/>
            <p:nvPr/>
          </p:nvSpPr>
          <p:spPr>
            <a:xfrm rot="5400000">
              <a:off x="7708829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/>
            <p:cNvSpPr/>
            <p:nvPr/>
          </p:nvSpPr>
          <p:spPr>
            <a:xfrm rot="5400000">
              <a:off x="7554841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6" name="그룹 535"/>
            <p:cNvGrpSpPr/>
            <p:nvPr/>
          </p:nvGrpSpPr>
          <p:grpSpPr>
            <a:xfrm>
              <a:off x="11666718" y="7475906"/>
              <a:ext cx="621763" cy="4373759"/>
              <a:chOff x="11785688" y="3285816"/>
              <a:chExt cx="621763" cy="4373759"/>
            </a:xfrm>
          </p:grpSpPr>
          <p:sp>
            <p:nvSpPr>
              <p:cNvPr id="627" name="직사각형 626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직사각형 627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직사각형 628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직사각형 629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630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2" name="직사각형 631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3" name="직사각형 632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직사각형 633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PTD0_RGBLED1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5" name="직사각형 634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PTD16_RGBLED2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6" name="직사각형 635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PTD15_RGBLED3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7" name="직사각형 636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8" name="직사각형 637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9" name="직사각형 638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PTA12_Ftm2_qd_B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직사각형 639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1" name="직사각형 640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2" name="직사각형 641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3" name="직사각형 642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직사각형 643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직사각형 644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직사각형 645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직사각형 646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직사각형 647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직사각형 648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직사각형 649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직사각형 650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직사각형 651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직사각형 652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직사각형 653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7" name="그룹 536"/>
            <p:cNvGrpSpPr/>
            <p:nvPr/>
          </p:nvGrpSpPr>
          <p:grpSpPr>
            <a:xfrm>
              <a:off x="10858067" y="7475905"/>
              <a:ext cx="804518" cy="4373759"/>
              <a:chOff x="10977037" y="3285815"/>
              <a:chExt cx="804518" cy="4373759"/>
            </a:xfrm>
          </p:grpSpPr>
          <p:sp>
            <p:nvSpPr>
              <p:cNvPr id="599" name="직사각형 59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직사각형 61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직사각형 61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직사각형 61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직사각형 61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직사각형 61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직사각형 61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직사각형 61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PTD0_BlueLED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19" name="직사각형 61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직사각형 61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직사각형 62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직사각형 62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직사각형 62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직사각형 62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직사각형 62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직사각형 62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8" name="그룹 537"/>
            <p:cNvGrpSpPr/>
            <p:nvPr/>
          </p:nvGrpSpPr>
          <p:grpSpPr>
            <a:xfrm>
              <a:off x="6173767" y="7999702"/>
              <a:ext cx="635999" cy="4115160"/>
              <a:chOff x="6392000" y="3809612"/>
              <a:chExt cx="606699" cy="4115160"/>
            </a:xfrm>
          </p:grpSpPr>
          <p:sp>
            <p:nvSpPr>
              <p:cNvPr id="573" name="직사각형 57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PTA10_Ftm1_ic_ch4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직사각형 58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PTC15_Ftm1_ic_ch3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PTC3_Motor)Dir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9" name="그룹 538"/>
            <p:cNvGrpSpPr/>
            <p:nvPr/>
          </p:nvGrpSpPr>
          <p:grpSpPr>
            <a:xfrm>
              <a:off x="6814794" y="7999703"/>
              <a:ext cx="689197" cy="4115160"/>
              <a:chOff x="7003727" y="3809613"/>
              <a:chExt cx="633633" cy="4115160"/>
            </a:xfrm>
          </p:grpSpPr>
          <p:sp>
            <p:nvSpPr>
              <p:cNvPr id="547" name="직사각형 54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PTA0_Ftm2_qd_A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직사각형 55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PTC0_Ftm0_Ch0_Pwm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0" name="TextBox 539"/>
            <p:cNvSpPr txBox="1"/>
            <p:nvPr/>
          </p:nvSpPr>
          <p:spPr>
            <a:xfrm>
              <a:off x="7928458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7928458" y="1023402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2" name="TextBox 541"/>
            <p:cNvSpPr txBox="1"/>
            <p:nvPr/>
          </p:nvSpPr>
          <p:spPr>
            <a:xfrm>
              <a:off x="10301492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3" name="TextBox 542"/>
            <p:cNvSpPr txBox="1"/>
            <p:nvPr/>
          </p:nvSpPr>
          <p:spPr>
            <a:xfrm>
              <a:off x="10301492" y="101709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4" name="TextBox 543"/>
            <p:cNvSpPr txBox="1"/>
            <p:nvPr/>
          </p:nvSpPr>
          <p:spPr>
            <a:xfrm>
              <a:off x="10301492" y="75809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545" name="직선 화살표 연결선 431"/>
            <p:cNvCxnSpPr>
              <a:stCxn id="481" idx="1"/>
              <a:endCxn id="517" idx="0"/>
            </p:cNvCxnSpPr>
            <p:nvPr/>
          </p:nvCxnSpPr>
          <p:spPr>
            <a:xfrm rot="16200000" flipV="1">
              <a:off x="7436165" y="10537807"/>
              <a:ext cx="2975620" cy="2467102"/>
            </a:xfrm>
            <a:prstGeom prst="bentConnector2">
              <a:avLst/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직선 화살표 연결선 431"/>
            <p:cNvCxnSpPr>
              <a:stCxn id="517" idx="1"/>
              <a:endCxn id="514" idx="1"/>
            </p:cNvCxnSpPr>
            <p:nvPr/>
          </p:nvCxnSpPr>
          <p:spPr>
            <a:xfrm rot="5400000" flipH="1" flipV="1">
              <a:off x="7631835" y="10059214"/>
              <a:ext cx="147340" cy="153988"/>
            </a:xfrm>
            <a:prstGeom prst="bentConnector3">
              <a:avLst>
                <a:gd name="adj1" fmla="val 247172"/>
              </a:avLst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6822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076092" y="61242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mbd_hw_nxp_simulink_3_basic_ex_interface.png &gt;</a:t>
            </a:r>
            <a:endParaRPr lang="ko-KR" altLang="en-US" sz="1600" b="1"/>
          </a:p>
        </p:txBody>
      </p:sp>
      <p:grpSp>
        <p:nvGrpSpPr>
          <p:cNvPr id="5" name="그룹 4"/>
          <p:cNvGrpSpPr/>
          <p:nvPr/>
        </p:nvGrpSpPr>
        <p:grpSpPr>
          <a:xfrm>
            <a:off x="954938" y="1537184"/>
            <a:ext cx="8034859" cy="4151631"/>
            <a:chOff x="2123220" y="4761370"/>
            <a:chExt cx="8034859" cy="4151631"/>
          </a:xfrm>
        </p:grpSpPr>
        <p:pic>
          <p:nvPicPr>
            <p:cNvPr id="396" name="그림 3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5147124"/>
              <a:ext cx="7791450" cy="3371850"/>
            </a:xfrm>
            <a:prstGeom prst="rect">
              <a:avLst/>
            </a:prstGeom>
          </p:spPr>
        </p:pic>
        <p:sp>
          <p:nvSpPr>
            <p:cNvPr id="397" name="직사각형 396"/>
            <p:cNvSpPr/>
            <p:nvPr/>
          </p:nvSpPr>
          <p:spPr>
            <a:xfrm>
              <a:off x="35376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/>
            <p:cNvSpPr/>
            <p:nvPr/>
          </p:nvSpPr>
          <p:spPr>
            <a:xfrm>
              <a:off x="35376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36850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36850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383236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직사각형 401"/>
            <p:cNvSpPr/>
            <p:nvPr/>
          </p:nvSpPr>
          <p:spPr>
            <a:xfrm>
              <a:off x="383236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/>
            <p:cNvSpPr/>
            <p:nvPr/>
          </p:nvSpPr>
          <p:spPr>
            <a:xfrm>
              <a:off x="397970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/>
            <p:cNvSpPr/>
            <p:nvPr/>
          </p:nvSpPr>
          <p:spPr>
            <a:xfrm>
              <a:off x="3979702" y="535186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4127042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6" name="직사각형 405"/>
            <p:cNvSpPr/>
            <p:nvPr/>
          </p:nvSpPr>
          <p:spPr>
            <a:xfrm>
              <a:off x="41270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407" name="직사각형 406"/>
            <p:cNvSpPr/>
            <p:nvPr/>
          </p:nvSpPr>
          <p:spPr>
            <a:xfrm>
              <a:off x="4274381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427438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442172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442172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45690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45690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직사각형 412"/>
            <p:cNvSpPr/>
            <p:nvPr/>
          </p:nvSpPr>
          <p:spPr>
            <a:xfrm>
              <a:off x="471640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직사각형 413"/>
            <p:cNvSpPr/>
            <p:nvPr/>
          </p:nvSpPr>
          <p:spPr>
            <a:xfrm>
              <a:off x="471640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486374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486374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직사각형 416"/>
            <p:cNvSpPr/>
            <p:nvPr/>
          </p:nvSpPr>
          <p:spPr>
            <a:xfrm>
              <a:off x="643804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직사각형 417"/>
            <p:cNvSpPr/>
            <p:nvPr/>
          </p:nvSpPr>
          <p:spPr>
            <a:xfrm>
              <a:off x="643804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658538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직사각형 419"/>
            <p:cNvSpPr/>
            <p:nvPr/>
          </p:nvSpPr>
          <p:spPr>
            <a:xfrm>
              <a:off x="658538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6732723" y="520422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673272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688006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/>
            <p:cNvSpPr/>
            <p:nvPr/>
          </p:nvSpPr>
          <p:spPr>
            <a:xfrm>
              <a:off x="688006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/>
            <p:cNvSpPr/>
            <p:nvPr/>
          </p:nvSpPr>
          <p:spPr>
            <a:xfrm>
              <a:off x="702740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702740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/>
            <p:cNvSpPr/>
            <p:nvPr/>
          </p:nvSpPr>
          <p:spPr>
            <a:xfrm>
              <a:off x="717474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71747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73220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73220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/>
            <p:cNvSpPr/>
            <p:nvPr/>
          </p:nvSpPr>
          <p:spPr>
            <a:xfrm>
              <a:off x="74694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74694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76167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/>
            <p:cNvSpPr/>
            <p:nvPr/>
          </p:nvSpPr>
          <p:spPr>
            <a:xfrm>
              <a:off x="76167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직사각형 434"/>
            <p:cNvSpPr/>
            <p:nvPr/>
          </p:nvSpPr>
          <p:spPr>
            <a:xfrm>
              <a:off x="776410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직사각형 435"/>
            <p:cNvSpPr/>
            <p:nvPr/>
          </p:nvSpPr>
          <p:spPr>
            <a:xfrm>
              <a:off x="776410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직사각형 436"/>
            <p:cNvSpPr/>
            <p:nvPr/>
          </p:nvSpPr>
          <p:spPr>
            <a:xfrm>
              <a:off x="510047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510047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직사각형 438"/>
            <p:cNvSpPr/>
            <p:nvPr/>
          </p:nvSpPr>
          <p:spPr>
            <a:xfrm>
              <a:off x="524781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직사각형 439"/>
            <p:cNvSpPr/>
            <p:nvPr/>
          </p:nvSpPr>
          <p:spPr>
            <a:xfrm>
              <a:off x="524781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539515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539515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554249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554249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568983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>
              <a:off x="568983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>
              <a:off x="583717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>
              <a:off x="583717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>
              <a:off x="598451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>
              <a:off x="598451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>
              <a:off x="613185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>
              <a:off x="613185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>
              <a:off x="9505095" y="6270484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4" name="직사각형 453"/>
            <p:cNvSpPr/>
            <p:nvPr/>
          </p:nvSpPr>
          <p:spPr>
            <a:xfrm>
              <a:off x="9505095" y="6934648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5" name="TextBox 454"/>
            <p:cNvSpPr txBox="1"/>
            <p:nvPr/>
          </p:nvSpPr>
          <p:spPr>
            <a:xfrm rot="5400000" flipH="1" flipV="1">
              <a:off x="9710211" y="638213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6" name="TextBox 455"/>
            <p:cNvSpPr txBox="1"/>
            <p:nvPr/>
          </p:nvSpPr>
          <p:spPr>
            <a:xfrm rot="5400000" flipH="1" flipV="1">
              <a:off x="9710211" y="7051057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9320945" y="5545238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0" name="TextBox 459"/>
            <p:cNvSpPr txBox="1"/>
            <p:nvPr/>
          </p:nvSpPr>
          <p:spPr>
            <a:xfrm rot="5400000" flipH="1" flipV="1">
              <a:off x="9555738" y="5711650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>
              <a:off x="6703241" y="8151421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670324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>
              <a:off x="685058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685058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>
              <a:off x="699792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>
              <a:off x="699792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>
              <a:off x="7145261" y="815142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8" name="직사각형 467"/>
            <p:cNvSpPr/>
            <p:nvPr/>
          </p:nvSpPr>
          <p:spPr>
            <a:xfrm>
              <a:off x="714526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>
              <a:off x="729260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>
              <a:off x="729260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743994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>
              <a:off x="743994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758728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758728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773462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773462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직사각형 476"/>
            <p:cNvSpPr/>
            <p:nvPr/>
          </p:nvSpPr>
          <p:spPr>
            <a:xfrm>
              <a:off x="78819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8" name="직사각형 477"/>
            <p:cNvSpPr/>
            <p:nvPr/>
          </p:nvSpPr>
          <p:spPr>
            <a:xfrm>
              <a:off x="78819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80292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80292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538761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2" name="직사각형 481"/>
            <p:cNvSpPr/>
            <p:nvPr/>
          </p:nvSpPr>
          <p:spPr>
            <a:xfrm>
              <a:off x="538761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직사각형 482"/>
            <p:cNvSpPr/>
            <p:nvPr/>
          </p:nvSpPr>
          <p:spPr>
            <a:xfrm>
              <a:off x="553495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직사각형 483"/>
            <p:cNvSpPr/>
            <p:nvPr/>
          </p:nvSpPr>
          <p:spPr>
            <a:xfrm>
              <a:off x="553495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>
              <a:off x="568229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568229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>
              <a:off x="582963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>
              <a:off x="582963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>
              <a:off x="597697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>
              <a:off x="597697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>
              <a:off x="6124315" y="8151421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6124315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627165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>
              <a:off x="6271655" y="8305409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5" name="직사각형 494"/>
            <p:cNvSpPr/>
            <p:nvPr/>
          </p:nvSpPr>
          <p:spPr>
            <a:xfrm>
              <a:off x="641899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>
              <a:off x="6418995" y="8305409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406147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>
              <a:off x="406147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>
              <a:off x="420881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>
              <a:off x="420881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>
              <a:off x="43561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>
              <a:off x="43561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>
              <a:off x="45034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>
              <a:off x="45034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>
              <a:off x="4650839" y="8151421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465083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>
              <a:off x="479817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479817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494551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4945518" y="8305409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5092858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509285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3287476">
              <a:off x="7133425" y="4360520"/>
              <a:ext cx="147340" cy="94903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 – QD_Phase_B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19" name="직사각형 518"/>
            <p:cNvSpPr/>
            <p:nvPr/>
          </p:nvSpPr>
          <p:spPr>
            <a:xfrm rot="18217766" flipH="1" flipV="1">
              <a:off x="7532683" y="8315187"/>
              <a:ext cx="147340" cy="92137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 – QD_Phase_A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1" name="직사각형 520"/>
            <p:cNvSpPr/>
            <p:nvPr/>
          </p:nvSpPr>
          <p:spPr>
            <a:xfrm rot="18217766" flipH="1" flipV="1">
              <a:off x="6485517" y="8292229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3" name="TextBox 522"/>
            <p:cNvSpPr txBox="1"/>
            <p:nvPr/>
          </p:nvSpPr>
          <p:spPr>
            <a:xfrm rot="16200000">
              <a:off x="7810436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4" name="TextBox 523"/>
            <p:cNvSpPr txBox="1"/>
            <p:nvPr/>
          </p:nvSpPr>
          <p:spPr>
            <a:xfrm rot="16200000">
              <a:off x="5364917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5" name="TextBox 524"/>
            <p:cNvSpPr txBox="1"/>
            <p:nvPr/>
          </p:nvSpPr>
          <p:spPr>
            <a:xfrm rot="16200000">
              <a:off x="4030673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6" name="TextBox 525"/>
            <p:cNvSpPr txBox="1"/>
            <p:nvPr/>
          </p:nvSpPr>
          <p:spPr>
            <a:xfrm rot="16200000">
              <a:off x="7470130" y="496713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7" name="TextBox 526"/>
            <p:cNvSpPr txBox="1"/>
            <p:nvPr/>
          </p:nvSpPr>
          <p:spPr>
            <a:xfrm rot="16200000">
              <a:off x="6133384" y="496232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8" name="TextBox 527"/>
            <p:cNvSpPr txBox="1"/>
            <p:nvPr/>
          </p:nvSpPr>
          <p:spPr>
            <a:xfrm rot="16200000">
              <a:off x="3525114" y="496712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9" name="직사각형 528"/>
            <p:cNvSpPr/>
            <p:nvPr/>
          </p:nvSpPr>
          <p:spPr>
            <a:xfrm rot="18217766" flipH="1" flipV="1">
              <a:off x="6703240" y="8270853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2" name="직사각형 521"/>
            <p:cNvSpPr/>
            <p:nvPr/>
          </p:nvSpPr>
          <p:spPr>
            <a:xfrm rot="18217766" flipH="1" flipV="1">
              <a:off x="6935546" y="8294288"/>
              <a:ext cx="147340" cy="9824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PTC3 – 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30" name="꺾인 연결선 529"/>
            <p:cNvCxnSpPr>
              <a:stCxn id="458" idx="1"/>
              <a:endCxn id="494" idx="0"/>
            </p:cNvCxnSpPr>
            <p:nvPr/>
          </p:nvCxnSpPr>
          <p:spPr>
            <a:xfrm rot="10800000" flipV="1">
              <a:off x="6345325" y="5838305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1" name="꺾인 연결선 530"/>
            <p:cNvCxnSpPr>
              <a:stCxn id="494" idx="1"/>
              <a:endCxn id="491" idx="0"/>
            </p:cNvCxnSpPr>
            <p:nvPr/>
          </p:nvCxnSpPr>
          <p:spPr>
            <a:xfrm rot="10800000">
              <a:off x="6197985" y="8151422"/>
              <a:ext cx="73670" cy="215901"/>
            </a:xfrm>
            <a:prstGeom prst="bentConnector4">
              <a:avLst>
                <a:gd name="adj1" fmla="val 510303"/>
                <a:gd name="adj2" fmla="val 205882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2" name="직사각형 531"/>
            <p:cNvSpPr/>
            <p:nvPr/>
          </p:nvSpPr>
          <p:spPr>
            <a:xfrm rot="3287476">
              <a:off x="4483616" y="4367504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33" name="직사각형 532"/>
            <p:cNvSpPr/>
            <p:nvPr/>
          </p:nvSpPr>
          <p:spPr>
            <a:xfrm rot="3287476">
              <a:off x="4717464" y="4389293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 rot="18217766" flipH="1" flipV="1">
              <a:off x="7271559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469892" y="7364947"/>
              <a:ext cx="5268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엔코더</a:t>
              </a:r>
              <a:endParaRPr lang="en-US" altLang="ko-KR" sz="800" b="1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펄스 입력</a:t>
              </a:r>
            </a:p>
          </p:txBody>
        </p:sp>
        <p:cxnSp>
          <p:nvCxnSpPr>
            <p:cNvPr id="6" name="직선 화살표 연결선 5"/>
            <p:cNvCxnSpPr>
              <a:stCxn id="139" idx="1"/>
              <a:endCxn id="422" idx="0"/>
            </p:cNvCxnSpPr>
            <p:nvPr/>
          </p:nvCxnSpPr>
          <p:spPr>
            <a:xfrm flipH="1" flipV="1">
              <a:off x="6806393" y="5351861"/>
              <a:ext cx="1663499" cy="2136197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/>
            <p:cNvCxnSpPr>
              <a:stCxn id="139" idx="1"/>
              <a:endCxn id="467" idx="0"/>
            </p:cNvCxnSpPr>
            <p:nvPr/>
          </p:nvCxnSpPr>
          <p:spPr>
            <a:xfrm flipH="1">
              <a:off x="7218931" y="7488058"/>
              <a:ext cx="1250961" cy="663363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직선 화살표 연결선 144"/>
            <p:cNvCxnSpPr>
              <a:stCxn id="139" idx="1"/>
              <a:endCxn id="461" idx="0"/>
            </p:cNvCxnSpPr>
            <p:nvPr/>
          </p:nvCxnSpPr>
          <p:spPr>
            <a:xfrm flipH="1">
              <a:off x="6776911" y="7488058"/>
              <a:ext cx="1692981" cy="663363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7" name="직사각형 456"/>
            <p:cNvSpPr/>
            <p:nvPr/>
          </p:nvSpPr>
          <p:spPr>
            <a:xfrm rot="18217766" flipH="1" flipV="1">
              <a:off x="5369444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PTA10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직선 화살표 연결선 458"/>
            <p:cNvCxnSpPr>
              <a:stCxn id="139" idx="1"/>
              <a:endCxn id="512" idx="1"/>
            </p:cNvCxnSpPr>
            <p:nvPr/>
          </p:nvCxnSpPr>
          <p:spPr>
            <a:xfrm flipH="1">
              <a:off x="5092858" y="7488058"/>
              <a:ext cx="3377034" cy="879264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654718" y="927302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mbd_hw_nxp_fw_driver_single_vnh5019_interface.png &gt;</a:t>
            </a:r>
            <a:endParaRPr lang="ko-KR" altLang="en-US" sz="1600" b="1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28322"/>
              </p:ext>
            </p:extLst>
          </p:nvPr>
        </p:nvGraphicFramePr>
        <p:xfrm>
          <a:off x="11347306" y="10091677"/>
          <a:ext cx="3736359" cy="147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771">
                  <a:extLst>
                    <a:ext uri="{9D8B030D-6E8A-4147-A177-3AD203B41FA5}">
                      <a16:colId xmlns:a16="http://schemas.microsoft.com/office/drawing/2014/main" val="1093106059"/>
                    </a:ext>
                  </a:extLst>
                </a:gridCol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256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32E356-B161-4DEE-ABCD-D5CF55E2D503}"/>
              </a:ext>
            </a:extLst>
          </p:cNvPr>
          <p:cNvGrpSpPr/>
          <p:nvPr/>
        </p:nvGrpSpPr>
        <p:grpSpPr>
          <a:xfrm>
            <a:off x="9539022" y="2311400"/>
            <a:ext cx="8245938" cy="6952649"/>
            <a:chOff x="9539022" y="2311400"/>
            <a:chExt cx="8245938" cy="69526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8C67C-40CA-4174-8B3A-67006F1AEB85}"/>
                </a:ext>
              </a:extLst>
            </p:cNvPr>
            <p:cNvSpPr/>
            <p:nvPr/>
          </p:nvSpPr>
          <p:spPr>
            <a:xfrm>
              <a:off x="9539022" y="2311400"/>
              <a:ext cx="8245938" cy="6952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1198" y="2998627"/>
              <a:ext cx="7791450" cy="3371850"/>
            </a:xfrm>
            <a:prstGeom prst="rect">
              <a:avLst/>
            </a:prstGeom>
          </p:spPr>
        </p:pic>
        <p:sp>
          <p:nvSpPr>
            <p:cNvPr id="146" name="직사각형 145"/>
            <p:cNvSpPr/>
            <p:nvPr/>
          </p:nvSpPr>
          <p:spPr>
            <a:xfrm>
              <a:off x="110556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110556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12030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12030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135034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135034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149768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11497680" y="320336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1645020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16450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11792359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1179235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1193969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193969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120870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120870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223437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1223437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238171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38171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1395602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95602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410336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1410336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425070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425070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1439804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439804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454538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54538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469272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46927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48400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148400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149874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149874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51347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51347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528207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528207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261845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261845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1276579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1276579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291313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291313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306047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306047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1320781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320781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335515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1335515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13502491" y="305572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350249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3649831" y="3055726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364983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7023073" y="412198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7023073" y="478615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4" name="TextBox 203"/>
            <p:cNvSpPr txBox="1"/>
            <p:nvPr/>
          </p:nvSpPr>
          <p:spPr>
            <a:xfrm rot="5400000" flipH="1" flipV="1">
              <a:off x="17228189" y="423363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 rot="5400000" flipH="1" flipV="1">
              <a:off x="17228189" y="490256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16838923" y="3396741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7" name="TextBox 206"/>
            <p:cNvSpPr txBox="1"/>
            <p:nvPr/>
          </p:nvSpPr>
          <p:spPr>
            <a:xfrm rot="5400000" flipH="1" flipV="1">
              <a:off x="17073716" y="3563153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422121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422121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436855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1436855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1451589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451589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1466323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1466323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1481057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1481057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1495791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1495791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1510525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1510525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1525259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1525259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153999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153999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55472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155472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1290559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1290559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1305293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1305293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1320027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320027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334761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1334761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1349495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1349495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13642293" y="600292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1364229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1378963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13789633" y="615691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393697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1393697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1157945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1157945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1172679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172679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118741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118741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120214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120214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12168817" y="600292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1216881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>
              <a:off x="1231615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1231615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246349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246349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12610836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261083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18217766" flipH="1" flipV="1">
              <a:off x="14185105" y="6143732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 rot="16200000">
              <a:off x="14217139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 rot="16200000">
              <a:off x="12882895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 rot="16200000">
              <a:off x="11548651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 rot="16200000">
              <a:off x="14988108" y="339922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 rot="16200000">
              <a:off x="13651362" y="33944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 rot="16200000">
              <a:off x="11043092" y="339922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18217766" flipH="1" flipV="1">
              <a:off x="14402828" y="6122356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271" name="꺾인 연결선 270"/>
            <p:cNvCxnSpPr>
              <a:stCxn id="206" idx="1"/>
              <a:endCxn id="241" idx="3"/>
            </p:cNvCxnSpPr>
            <p:nvPr/>
          </p:nvCxnSpPr>
          <p:spPr>
            <a:xfrm rot="10800000" flipV="1">
              <a:off x="13936973" y="3689809"/>
              <a:ext cx="2901950" cy="2529016"/>
            </a:xfrm>
            <a:prstGeom prst="bentConnector3">
              <a:avLst>
                <a:gd name="adj1" fmla="val 92013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꺾인 연결선 271"/>
            <p:cNvCxnSpPr>
              <a:stCxn id="241" idx="0"/>
              <a:endCxn id="238" idx="0"/>
            </p:cNvCxnSpPr>
            <p:nvPr/>
          </p:nvCxnSpPr>
          <p:spPr>
            <a:xfrm rot="16200000" flipV="1">
              <a:off x="13712639" y="6006248"/>
              <a:ext cx="153988" cy="147340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3" name="직사각형 272"/>
            <p:cNvSpPr/>
            <p:nvPr/>
          </p:nvSpPr>
          <p:spPr>
            <a:xfrm rot="3287476">
              <a:off x="12001594" y="2219007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3287476">
              <a:off x="12235442" y="2240796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311" name="꺾인 연결선 310"/>
            <p:cNvCxnSpPr>
              <a:stCxn id="252" idx="2"/>
              <a:endCxn id="281" idx="0"/>
            </p:cNvCxnSpPr>
            <p:nvPr/>
          </p:nvCxnSpPr>
          <p:spPr>
            <a:xfrm rot="16200000" flipH="1">
              <a:off x="12153754" y="6215481"/>
              <a:ext cx="1208923" cy="1031457"/>
            </a:xfrm>
            <a:prstGeom prst="bentConnector3">
              <a:avLst>
                <a:gd name="adj1" fmla="val 81516"/>
              </a:avLst>
            </a:prstGeom>
            <a:noFill/>
            <a:ln w="28575">
              <a:solidFill>
                <a:srgbClr val="FF000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0" name="꺾인 연결선 329"/>
            <p:cNvCxnSpPr>
              <a:endCxn id="200" idx="3"/>
            </p:cNvCxnSpPr>
            <p:nvPr/>
          </p:nvCxnSpPr>
          <p:spPr>
            <a:xfrm rot="5400000" flipH="1" flipV="1">
              <a:off x="12538736" y="3866946"/>
              <a:ext cx="2007742" cy="509128"/>
            </a:xfrm>
            <a:prstGeom prst="bentConnector4">
              <a:avLst>
                <a:gd name="adj1" fmla="val -501"/>
                <a:gd name="adj2" fmla="val 144900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7" name="그룹 56"/>
            <p:cNvGrpSpPr/>
            <p:nvPr/>
          </p:nvGrpSpPr>
          <p:grpSpPr>
            <a:xfrm>
              <a:off x="12546107" y="7246320"/>
              <a:ext cx="2464699" cy="1976802"/>
              <a:chOff x="12546107" y="7650653"/>
              <a:chExt cx="2464699" cy="197680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2546107" y="7650653"/>
                <a:ext cx="2464699" cy="18895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 rot="16200000" flipH="1" flipV="1">
                <a:off x="1225038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INA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 rot="16200000" flipH="1" flipV="1">
                <a:off x="12402298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ENA (Half-Bridge A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 rot="16200000" flipH="1" flipV="1">
                <a:off x="1255417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PWM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 rot="16200000" flipH="1" flipV="1">
                <a:off x="1270195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CS (Voltage via Current)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 rot="16200000" flipH="1" flipV="1">
                <a:off x="1285387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ENB (Half-Bridge B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 rot="16200000" flipH="1" flipV="1">
                <a:off x="12994661" y="8694255"/>
                <a:ext cx="174328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INB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 rot="16200000" flipH="1" flipV="1">
                <a:off x="1314008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VDD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 rot="16200000" flipH="1" flipV="1">
                <a:off x="13292000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 rot="16200000" flipH="1" flipV="1">
                <a:off x="1344387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VOUT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 rot="16200000" flipH="1" flipV="1">
                <a:off x="13586679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13052934" y="7740005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1320027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13347614" y="7740005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13494954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1364229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13789633" y="774000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13936973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4084313" y="7740005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423165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1437899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꺾인 연결선 7"/>
              <p:cNvCxnSpPr>
                <a:stCxn id="281" idx="0"/>
                <a:endCxn id="286" idx="0"/>
              </p:cNvCxnSpPr>
              <p:nvPr/>
            </p:nvCxnSpPr>
            <p:spPr>
              <a:xfrm rot="5400000" flipH="1" flipV="1">
                <a:off x="13642293" y="7371656"/>
                <a:ext cx="12700" cy="73669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8" name="꺾인 연결선 307"/>
              <p:cNvCxnSpPr>
                <a:stCxn id="284" idx="0"/>
                <a:endCxn id="286" idx="0"/>
              </p:cNvCxnSpPr>
              <p:nvPr/>
            </p:nvCxnSpPr>
            <p:spPr>
              <a:xfrm rot="5400000" flipH="1" flipV="1">
                <a:off x="13863303" y="7592666"/>
                <a:ext cx="12700" cy="29467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6" name="직사각형 355"/>
              <p:cNvSpPr/>
              <p:nvPr/>
            </p:nvSpPr>
            <p:spPr>
              <a:xfrm>
                <a:off x="13281705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13500549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13720079" y="9317912"/>
                <a:ext cx="216894" cy="18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13938923" y="9317912"/>
                <a:ext cx="216894" cy="1857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 rot="10800000" flipH="1" flipV="1">
                <a:off x="13302741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M+</a:t>
                </a:r>
                <a:endParaRPr lang="ko-KR" altLang="en-US" sz="800" b="1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13482157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 rot="10800000" flipH="1" flipV="1">
                <a:off x="13510336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M-</a:t>
                </a:r>
                <a:endParaRPr lang="ko-KR" altLang="en-US" sz="800" b="1"/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5520" y="7798964"/>
              <a:ext cx="2733675" cy="1066800"/>
            </a:xfrm>
            <a:prstGeom prst="rect">
              <a:avLst/>
            </a:prstGeom>
          </p:spPr>
        </p:pic>
        <p:cxnSp>
          <p:nvCxnSpPr>
            <p:cNvPr id="369" name="꺾인 연결선 368"/>
            <p:cNvCxnSpPr>
              <a:stCxn id="238" idx="2"/>
              <a:endCxn id="282" idx="0"/>
            </p:cNvCxnSpPr>
            <p:nvPr/>
          </p:nvCxnSpPr>
          <p:spPr>
            <a:xfrm rot="5400000">
              <a:off x="12964163" y="6583871"/>
              <a:ext cx="1208923" cy="294679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꺾인 연결선 9"/>
            <p:cNvCxnSpPr>
              <a:stCxn id="256" idx="2"/>
              <a:endCxn id="287" idx="0"/>
            </p:cNvCxnSpPr>
            <p:nvPr/>
          </p:nvCxnSpPr>
          <p:spPr>
            <a:xfrm rot="16200000" flipH="1">
              <a:off x="12743113" y="5920801"/>
              <a:ext cx="1208923" cy="1620817"/>
            </a:xfrm>
            <a:prstGeom prst="bentConnector3">
              <a:avLst>
                <a:gd name="adj1" fmla="val 72691"/>
              </a:avLst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꺾인 연결선 314"/>
            <p:cNvCxnSpPr>
              <a:endCxn id="285" idx="0"/>
            </p:cNvCxnSpPr>
            <p:nvPr/>
          </p:nvCxnSpPr>
          <p:spPr>
            <a:xfrm rot="16200000" flipH="1">
              <a:off x="12462255" y="5934623"/>
              <a:ext cx="2217733" cy="584363"/>
            </a:xfrm>
            <a:prstGeom prst="bentConnector3">
              <a:avLst>
                <a:gd name="adj1" fmla="val 78862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1" name="꺾인 연결선 340"/>
            <p:cNvCxnSpPr>
              <a:stCxn id="280" idx="0"/>
              <a:endCxn id="198" idx="2"/>
            </p:cNvCxnSpPr>
            <p:nvPr/>
          </p:nvCxnSpPr>
          <p:spPr>
            <a:xfrm rot="5400000" flipH="1" flipV="1">
              <a:off x="11273322" y="5032834"/>
              <a:ext cx="4156121" cy="449557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128962" y="7246077"/>
              <a:ext cx="1994795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/>
                <a:t>CS Pin</a:t>
              </a:r>
            </a:p>
            <a:p>
              <a:r>
                <a:rPr lang="en-US" altLang="ko-KR" sz="1050"/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</a:t>
              </a:r>
              <a:r>
                <a:rPr lang="ko-KR" altLang="en-US" sz="1050"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>
                <a:sym typeface="Wingdings" panose="05000000000000000000" pitchFamily="2" charset="2"/>
              </a:endParaRPr>
            </a:p>
            <a:p>
              <a:r>
                <a:rPr lang="ko-KR" altLang="en-US" sz="1050">
                  <a:sym typeface="Wingdings" panose="05000000000000000000" pitchFamily="2" charset="2"/>
                </a:rPr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ADC or </a:t>
              </a:r>
              <a:r>
                <a:rPr lang="ko-KR" altLang="en-US" sz="1050">
                  <a:sym typeface="Wingdings" panose="05000000000000000000" pitchFamily="2" charset="2"/>
                </a:rPr>
                <a:t>스코프측정</a:t>
              </a:r>
              <a:endParaRPr lang="ko-KR" altLang="en-US" sz="105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A4D709-3DCE-41D8-B165-68E3D67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9677650" y="6881254"/>
              <a:ext cx="2607487" cy="1916614"/>
            </a:xfrm>
            <a:prstGeom prst="rect">
              <a:avLst/>
            </a:prstGeom>
          </p:spPr>
        </p:pic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EE94220C-1E68-4A67-B145-A697A0ED3460}"/>
                </a:ext>
              </a:extLst>
            </p:cNvPr>
            <p:cNvCxnSpPr>
              <a:cxnSpLocks/>
              <a:stCxn id="2" idx="1"/>
              <a:endCxn id="11" idx="2"/>
            </p:cNvCxnSpPr>
            <p:nvPr/>
          </p:nvCxnSpPr>
          <p:spPr>
            <a:xfrm rot="10800000">
              <a:off x="11939701" y="7839562"/>
              <a:ext cx="606406" cy="351534"/>
            </a:xfrm>
            <a:prstGeom prst="bentConnector3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CFFD2021-5D12-45D5-8604-D462E06FB57B}"/>
                </a:ext>
              </a:extLst>
            </p:cNvPr>
            <p:cNvSpPr/>
            <p:nvPr/>
          </p:nvSpPr>
          <p:spPr>
            <a:xfrm rot="3287476">
              <a:off x="13837117" y="2219007"/>
              <a:ext cx="147340" cy="9490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PTA17 – INA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EFFD9409-1A7C-4B7C-A2C9-6255B1A04783}"/>
                </a:ext>
              </a:extLst>
            </p:cNvPr>
            <p:cNvSpPr/>
            <p:nvPr/>
          </p:nvSpPr>
          <p:spPr>
            <a:xfrm rot="3287476">
              <a:off x="14070965" y="2240796"/>
              <a:ext cx="147340" cy="94903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PTA11 – INB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587EB7-8CA9-43B3-B905-DFB94649CEF0}"/>
              </a:ext>
            </a:extLst>
          </p:cNvPr>
          <p:cNvGrpSpPr/>
          <p:nvPr/>
        </p:nvGrpSpPr>
        <p:grpSpPr>
          <a:xfrm>
            <a:off x="954938" y="7665327"/>
            <a:ext cx="7791450" cy="4182661"/>
            <a:chOff x="954938" y="7665327"/>
            <a:chExt cx="7791450" cy="4182661"/>
          </a:xfrm>
        </p:grpSpPr>
        <p:pic>
          <p:nvPicPr>
            <p:cNvPr id="323" name="그림 322">
              <a:extLst>
                <a:ext uri="{FF2B5EF4-FFF2-40B4-BE49-F238E27FC236}">
                  <a16:creationId xmlns:a16="http://schemas.microsoft.com/office/drawing/2014/main" id="{FA574F46-B7F8-4F1A-ACD6-13F1C783C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938" y="8082111"/>
              <a:ext cx="7791450" cy="3371850"/>
            </a:xfrm>
            <a:prstGeom prst="rect">
              <a:avLst/>
            </a:prstGeom>
          </p:spPr>
        </p:pic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17DD678-1D41-4A36-A5A3-3C67CDE838FC}"/>
                </a:ext>
              </a:extLst>
            </p:cNvPr>
            <p:cNvSpPr/>
            <p:nvPr/>
          </p:nvSpPr>
          <p:spPr>
            <a:xfrm>
              <a:off x="23694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79B95B14-D168-40DE-8354-C7C77DCADF2E}"/>
                </a:ext>
              </a:extLst>
            </p:cNvPr>
            <p:cNvSpPr/>
            <p:nvPr/>
          </p:nvSpPr>
          <p:spPr>
            <a:xfrm>
              <a:off x="23694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F43A9C45-BB24-409F-A755-22221BCD3737}"/>
                </a:ext>
              </a:extLst>
            </p:cNvPr>
            <p:cNvSpPr/>
            <p:nvPr/>
          </p:nvSpPr>
          <p:spPr>
            <a:xfrm>
              <a:off x="25167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0E52A180-A5AD-4951-9F12-8A9A19EEBF00}"/>
                </a:ext>
              </a:extLst>
            </p:cNvPr>
            <p:cNvSpPr/>
            <p:nvPr/>
          </p:nvSpPr>
          <p:spPr>
            <a:xfrm>
              <a:off x="25167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27A2FA3-6D53-4F54-8357-C1B6DFFF5005}"/>
                </a:ext>
              </a:extLst>
            </p:cNvPr>
            <p:cNvSpPr/>
            <p:nvPr/>
          </p:nvSpPr>
          <p:spPr>
            <a:xfrm>
              <a:off x="266408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E966CF6-15A6-409C-81DB-E913D37A20CD}"/>
                </a:ext>
              </a:extLst>
            </p:cNvPr>
            <p:cNvSpPr/>
            <p:nvPr/>
          </p:nvSpPr>
          <p:spPr>
            <a:xfrm>
              <a:off x="266408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3FDFBDB-B855-4A73-AF62-853D12AD9401}"/>
                </a:ext>
              </a:extLst>
            </p:cNvPr>
            <p:cNvSpPr/>
            <p:nvPr/>
          </p:nvSpPr>
          <p:spPr>
            <a:xfrm>
              <a:off x="281142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C652B0F-5A17-4FEA-8FC8-19DF65157B52}"/>
                </a:ext>
              </a:extLst>
            </p:cNvPr>
            <p:cNvSpPr/>
            <p:nvPr/>
          </p:nvSpPr>
          <p:spPr>
            <a:xfrm>
              <a:off x="2811420" y="828684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401586C-3807-4FEB-A1CC-F031EA907A44}"/>
                </a:ext>
              </a:extLst>
            </p:cNvPr>
            <p:cNvSpPr/>
            <p:nvPr/>
          </p:nvSpPr>
          <p:spPr>
            <a:xfrm>
              <a:off x="29587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0C7BA88-CEBD-47B1-BCF5-DDFD06EB031D}"/>
                </a:ext>
              </a:extLst>
            </p:cNvPr>
            <p:cNvSpPr/>
            <p:nvPr/>
          </p:nvSpPr>
          <p:spPr>
            <a:xfrm>
              <a:off x="29587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D3A3178-3515-4AEF-96F2-2DDD1CBFBBA6}"/>
                </a:ext>
              </a:extLst>
            </p:cNvPr>
            <p:cNvSpPr/>
            <p:nvPr/>
          </p:nvSpPr>
          <p:spPr>
            <a:xfrm>
              <a:off x="310609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5CEF770F-05DE-4AD8-8F11-56ABF885E4EF}"/>
                </a:ext>
              </a:extLst>
            </p:cNvPr>
            <p:cNvSpPr/>
            <p:nvPr/>
          </p:nvSpPr>
          <p:spPr>
            <a:xfrm>
              <a:off x="310609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D716ACD0-065C-45E3-8AF8-FD74E2567FCB}"/>
                </a:ext>
              </a:extLst>
            </p:cNvPr>
            <p:cNvSpPr/>
            <p:nvPr/>
          </p:nvSpPr>
          <p:spPr>
            <a:xfrm>
              <a:off x="325343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198CA5A-2986-434F-A42A-6DC4F9A34FBB}"/>
                </a:ext>
              </a:extLst>
            </p:cNvPr>
            <p:cNvSpPr/>
            <p:nvPr/>
          </p:nvSpPr>
          <p:spPr>
            <a:xfrm>
              <a:off x="325343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6B02E789-84D3-48BD-9447-88DDD873F303}"/>
                </a:ext>
              </a:extLst>
            </p:cNvPr>
            <p:cNvSpPr/>
            <p:nvPr/>
          </p:nvSpPr>
          <p:spPr>
            <a:xfrm>
              <a:off x="34007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697F62AE-D3E0-41A2-80D3-0165533A9899}"/>
                </a:ext>
              </a:extLst>
            </p:cNvPr>
            <p:cNvSpPr/>
            <p:nvPr/>
          </p:nvSpPr>
          <p:spPr>
            <a:xfrm>
              <a:off x="34007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7EFF49F7-6AE4-4AC0-983C-FFA0D124D780}"/>
                </a:ext>
              </a:extLst>
            </p:cNvPr>
            <p:cNvSpPr/>
            <p:nvPr/>
          </p:nvSpPr>
          <p:spPr>
            <a:xfrm>
              <a:off x="354811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3C7347FE-0A1B-4E3C-87BE-4CF991DCF882}"/>
                </a:ext>
              </a:extLst>
            </p:cNvPr>
            <p:cNvSpPr/>
            <p:nvPr/>
          </p:nvSpPr>
          <p:spPr>
            <a:xfrm>
              <a:off x="354811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F012F560-D678-47E3-9A3C-4E9834BF08E6}"/>
                </a:ext>
              </a:extLst>
            </p:cNvPr>
            <p:cNvSpPr/>
            <p:nvPr/>
          </p:nvSpPr>
          <p:spPr>
            <a:xfrm>
              <a:off x="369545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E5E9409C-C2A9-40AE-A191-1328DE03D9CA}"/>
                </a:ext>
              </a:extLst>
            </p:cNvPr>
            <p:cNvSpPr/>
            <p:nvPr/>
          </p:nvSpPr>
          <p:spPr>
            <a:xfrm>
              <a:off x="369545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D3EDB0D-C075-4A14-AC6A-3FD13CD9DEF6}"/>
                </a:ext>
              </a:extLst>
            </p:cNvPr>
            <p:cNvSpPr/>
            <p:nvPr/>
          </p:nvSpPr>
          <p:spPr>
            <a:xfrm>
              <a:off x="526976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4CAE92BD-8DF4-487A-B60D-9918A7959DC7}"/>
                </a:ext>
              </a:extLst>
            </p:cNvPr>
            <p:cNvSpPr/>
            <p:nvPr/>
          </p:nvSpPr>
          <p:spPr>
            <a:xfrm>
              <a:off x="526976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267040E-1836-4FEC-9B09-8FFF9026E362}"/>
                </a:ext>
              </a:extLst>
            </p:cNvPr>
            <p:cNvSpPr/>
            <p:nvPr/>
          </p:nvSpPr>
          <p:spPr>
            <a:xfrm>
              <a:off x="541710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7FC18311-AE40-4328-AA44-D52D209A5AAA}"/>
                </a:ext>
              </a:extLst>
            </p:cNvPr>
            <p:cNvSpPr/>
            <p:nvPr/>
          </p:nvSpPr>
          <p:spPr>
            <a:xfrm>
              <a:off x="541710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86090AA2-E8BE-46E6-9554-73F0911FEE04}"/>
                </a:ext>
              </a:extLst>
            </p:cNvPr>
            <p:cNvSpPr/>
            <p:nvPr/>
          </p:nvSpPr>
          <p:spPr>
            <a:xfrm>
              <a:off x="556444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76DD420-431A-46DF-8B76-955C9FF39CBE}"/>
                </a:ext>
              </a:extLst>
            </p:cNvPr>
            <p:cNvSpPr/>
            <p:nvPr/>
          </p:nvSpPr>
          <p:spPr>
            <a:xfrm>
              <a:off x="556444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0F495557-ADF6-4689-83D3-C88DD69C543E}"/>
                </a:ext>
              </a:extLst>
            </p:cNvPr>
            <p:cNvSpPr/>
            <p:nvPr/>
          </p:nvSpPr>
          <p:spPr>
            <a:xfrm>
              <a:off x="571178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4AEF8-E2A0-4BFC-A576-4ACAB4F018A2}"/>
                </a:ext>
              </a:extLst>
            </p:cNvPr>
            <p:cNvSpPr/>
            <p:nvPr/>
          </p:nvSpPr>
          <p:spPr>
            <a:xfrm>
              <a:off x="571178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09447347-C380-49D6-8464-0369A16BCA07}"/>
                </a:ext>
              </a:extLst>
            </p:cNvPr>
            <p:cNvSpPr/>
            <p:nvPr/>
          </p:nvSpPr>
          <p:spPr>
            <a:xfrm>
              <a:off x="585912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6FD4940E-9BFF-4C58-BAAF-A1ADAC8F3FAF}"/>
                </a:ext>
              </a:extLst>
            </p:cNvPr>
            <p:cNvSpPr/>
            <p:nvPr/>
          </p:nvSpPr>
          <p:spPr>
            <a:xfrm>
              <a:off x="585912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01BAA1CC-0BCA-43BF-BA5B-50FD89687024}"/>
                </a:ext>
              </a:extLst>
            </p:cNvPr>
            <p:cNvSpPr/>
            <p:nvPr/>
          </p:nvSpPr>
          <p:spPr>
            <a:xfrm>
              <a:off x="60064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F3EA90BF-DEDE-4413-9466-52E3C2AF712A}"/>
                </a:ext>
              </a:extLst>
            </p:cNvPr>
            <p:cNvSpPr/>
            <p:nvPr/>
          </p:nvSpPr>
          <p:spPr>
            <a:xfrm>
              <a:off x="60064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A179126-C9F1-4AFB-9DA5-B4FFC4A1267A}"/>
                </a:ext>
              </a:extLst>
            </p:cNvPr>
            <p:cNvSpPr/>
            <p:nvPr/>
          </p:nvSpPr>
          <p:spPr>
            <a:xfrm>
              <a:off x="61538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272A74-0AEA-4EE5-B690-372E5B5F4DDF}"/>
                </a:ext>
              </a:extLst>
            </p:cNvPr>
            <p:cNvSpPr/>
            <p:nvPr/>
          </p:nvSpPr>
          <p:spPr>
            <a:xfrm>
              <a:off x="61538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E051E1C-1109-40B9-BDA5-54B6A4CBF873}"/>
                </a:ext>
              </a:extLst>
            </p:cNvPr>
            <p:cNvSpPr/>
            <p:nvPr/>
          </p:nvSpPr>
          <p:spPr>
            <a:xfrm>
              <a:off x="63011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38D5B05-6EEA-43FB-BFBA-8EDC694D31EE}"/>
                </a:ext>
              </a:extLst>
            </p:cNvPr>
            <p:cNvSpPr/>
            <p:nvPr/>
          </p:nvSpPr>
          <p:spPr>
            <a:xfrm>
              <a:off x="63011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7E42818-8B00-450D-BCA9-3B117208FD23}"/>
                </a:ext>
              </a:extLst>
            </p:cNvPr>
            <p:cNvSpPr/>
            <p:nvPr/>
          </p:nvSpPr>
          <p:spPr>
            <a:xfrm>
              <a:off x="64484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C4D23E1-A3CD-4B2F-887C-8AB925AD4307}"/>
                </a:ext>
              </a:extLst>
            </p:cNvPr>
            <p:cNvSpPr/>
            <p:nvPr/>
          </p:nvSpPr>
          <p:spPr>
            <a:xfrm>
              <a:off x="64484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219769D0-1738-4D3D-B7D9-8B4496380D62}"/>
                </a:ext>
              </a:extLst>
            </p:cNvPr>
            <p:cNvSpPr/>
            <p:nvPr/>
          </p:nvSpPr>
          <p:spPr>
            <a:xfrm>
              <a:off x="659581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D7E7CD02-1F2A-41FC-A515-D374DE139D7E}"/>
                </a:ext>
              </a:extLst>
            </p:cNvPr>
            <p:cNvSpPr/>
            <p:nvPr/>
          </p:nvSpPr>
          <p:spPr>
            <a:xfrm>
              <a:off x="659581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2929F5D1-E90B-420B-BFC5-67E1D8D61651}"/>
                </a:ext>
              </a:extLst>
            </p:cNvPr>
            <p:cNvSpPr/>
            <p:nvPr/>
          </p:nvSpPr>
          <p:spPr>
            <a:xfrm>
              <a:off x="393219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B0B0FACA-9333-4DBA-AA12-AE696C28F58E}"/>
                </a:ext>
              </a:extLst>
            </p:cNvPr>
            <p:cNvSpPr/>
            <p:nvPr/>
          </p:nvSpPr>
          <p:spPr>
            <a:xfrm>
              <a:off x="393219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42B20988-8D90-419B-BD3F-2A5FBDEBDE0A}"/>
                </a:ext>
              </a:extLst>
            </p:cNvPr>
            <p:cNvSpPr/>
            <p:nvPr/>
          </p:nvSpPr>
          <p:spPr>
            <a:xfrm>
              <a:off x="407953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65CBD429-16BB-4E9E-9EEF-5E49B9B7A293}"/>
                </a:ext>
              </a:extLst>
            </p:cNvPr>
            <p:cNvSpPr/>
            <p:nvPr/>
          </p:nvSpPr>
          <p:spPr>
            <a:xfrm>
              <a:off x="407953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62A8636F-63AA-4C33-98C4-D3DE031D1E4A}"/>
                </a:ext>
              </a:extLst>
            </p:cNvPr>
            <p:cNvSpPr/>
            <p:nvPr/>
          </p:nvSpPr>
          <p:spPr>
            <a:xfrm>
              <a:off x="422687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61C1FE7F-55E6-436D-B15D-B373BDE89D58}"/>
                </a:ext>
              </a:extLst>
            </p:cNvPr>
            <p:cNvSpPr/>
            <p:nvPr/>
          </p:nvSpPr>
          <p:spPr>
            <a:xfrm>
              <a:off x="422687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51B8CD06-8BE6-407F-9C5C-5932A2A268CF}"/>
                </a:ext>
              </a:extLst>
            </p:cNvPr>
            <p:cNvSpPr/>
            <p:nvPr/>
          </p:nvSpPr>
          <p:spPr>
            <a:xfrm>
              <a:off x="437421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4CF15A33-D964-4DFF-919E-89833298E56C}"/>
                </a:ext>
              </a:extLst>
            </p:cNvPr>
            <p:cNvSpPr/>
            <p:nvPr/>
          </p:nvSpPr>
          <p:spPr>
            <a:xfrm>
              <a:off x="437421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41DEA44F-5832-4535-B41A-D316A46B3762}"/>
                </a:ext>
              </a:extLst>
            </p:cNvPr>
            <p:cNvSpPr/>
            <p:nvPr/>
          </p:nvSpPr>
          <p:spPr>
            <a:xfrm>
              <a:off x="452155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8E6CE124-8F14-4084-A8B7-546C77E9DBE0}"/>
                </a:ext>
              </a:extLst>
            </p:cNvPr>
            <p:cNvSpPr/>
            <p:nvPr/>
          </p:nvSpPr>
          <p:spPr>
            <a:xfrm>
              <a:off x="452155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439AB070-EE8E-4C4B-AC35-CD1AB0F92078}"/>
                </a:ext>
              </a:extLst>
            </p:cNvPr>
            <p:cNvSpPr/>
            <p:nvPr/>
          </p:nvSpPr>
          <p:spPr>
            <a:xfrm>
              <a:off x="466889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ACFD6E0D-7990-4E86-BFF2-44E36D1302AF}"/>
                </a:ext>
              </a:extLst>
            </p:cNvPr>
            <p:cNvSpPr/>
            <p:nvPr/>
          </p:nvSpPr>
          <p:spPr>
            <a:xfrm>
              <a:off x="466889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60AAA1EB-6543-4676-9E58-C5E98D310D26}"/>
                </a:ext>
              </a:extLst>
            </p:cNvPr>
            <p:cNvSpPr/>
            <p:nvPr/>
          </p:nvSpPr>
          <p:spPr>
            <a:xfrm>
              <a:off x="481623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CFE4DE2F-B108-4342-BB32-4ECDB33ADEAF}"/>
                </a:ext>
              </a:extLst>
            </p:cNvPr>
            <p:cNvSpPr/>
            <p:nvPr/>
          </p:nvSpPr>
          <p:spPr>
            <a:xfrm>
              <a:off x="481623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46AEDAEA-E45B-4D49-9EC6-5071060B6859}"/>
                </a:ext>
              </a:extLst>
            </p:cNvPr>
            <p:cNvSpPr/>
            <p:nvPr/>
          </p:nvSpPr>
          <p:spPr>
            <a:xfrm>
              <a:off x="496357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5E53E14B-BBD2-4AE2-8A50-BE9F5DA73216}"/>
                </a:ext>
              </a:extLst>
            </p:cNvPr>
            <p:cNvSpPr/>
            <p:nvPr/>
          </p:nvSpPr>
          <p:spPr>
            <a:xfrm>
              <a:off x="496357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21FABA6-1037-4E0C-A67C-5F74848665A2}"/>
                </a:ext>
              </a:extLst>
            </p:cNvPr>
            <p:cNvSpPr/>
            <p:nvPr/>
          </p:nvSpPr>
          <p:spPr>
            <a:xfrm>
              <a:off x="553495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B3E3521B-9B6A-4041-A882-052BBBE69939}"/>
                </a:ext>
              </a:extLst>
            </p:cNvPr>
            <p:cNvSpPr/>
            <p:nvPr/>
          </p:nvSpPr>
          <p:spPr>
            <a:xfrm>
              <a:off x="553495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D8F0404-2C92-4D98-BBBE-AAF03359FC81}"/>
                </a:ext>
              </a:extLst>
            </p:cNvPr>
            <p:cNvSpPr/>
            <p:nvPr/>
          </p:nvSpPr>
          <p:spPr>
            <a:xfrm>
              <a:off x="568229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4829AD5D-2026-43C6-8C7C-8A8AC6B6EC67}"/>
                </a:ext>
              </a:extLst>
            </p:cNvPr>
            <p:cNvSpPr/>
            <p:nvPr/>
          </p:nvSpPr>
          <p:spPr>
            <a:xfrm>
              <a:off x="568229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07F22A1-E0D0-45EA-A93F-1A20298A4CDE}"/>
                </a:ext>
              </a:extLst>
            </p:cNvPr>
            <p:cNvSpPr/>
            <p:nvPr/>
          </p:nvSpPr>
          <p:spPr>
            <a:xfrm>
              <a:off x="5829639" y="11086408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81C3E525-A0AD-4811-81D3-3217D2D2CB1E}"/>
                </a:ext>
              </a:extLst>
            </p:cNvPr>
            <p:cNvSpPr/>
            <p:nvPr/>
          </p:nvSpPr>
          <p:spPr>
            <a:xfrm>
              <a:off x="582963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AD294A33-20F0-4BD8-B027-42E69FDD39B3}"/>
                </a:ext>
              </a:extLst>
            </p:cNvPr>
            <p:cNvSpPr/>
            <p:nvPr/>
          </p:nvSpPr>
          <p:spPr>
            <a:xfrm>
              <a:off x="597697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365B0780-59A1-429B-8B71-E7AB60E4A230}"/>
                </a:ext>
              </a:extLst>
            </p:cNvPr>
            <p:cNvSpPr/>
            <p:nvPr/>
          </p:nvSpPr>
          <p:spPr>
            <a:xfrm>
              <a:off x="597697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4A9E64AE-B089-4911-8A51-2912C8838FCE}"/>
                </a:ext>
              </a:extLst>
            </p:cNvPr>
            <p:cNvSpPr/>
            <p:nvPr/>
          </p:nvSpPr>
          <p:spPr>
            <a:xfrm>
              <a:off x="612431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5CEAE9B5-27D0-4E5B-B9A3-70DBEC28E81F}"/>
                </a:ext>
              </a:extLst>
            </p:cNvPr>
            <p:cNvSpPr/>
            <p:nvPr/>
          </p:nvSpPr>
          <p:spPr>
            <a:xfrm>
              <a:off x="612431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E9DB2CFE-7C19-48E6-9E6F-3426D37B8D6E}"/>
                </a:ext>
              </a:extLst>
            </p:cNvPr>
            <p:cNvSpPr/>
            <p:nvPr/>
          </p:nvSpPr>
          <p:spPr>
            <a:xfrm>
              <a:off x="627165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E454B7A6-9D41-4FC8-9154-0038E8702E74}"/>
                </a:ext>
              </a:extLst>
            </p:cNvPr>
            <p:cNvSpPr/>
            <p:nvPr/>
          </p:nvSpPr>
          <p:spPr>
            <a:xfrm>
              <a:off x="627165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2F25F638-EE4D-4F40-9EDB-33496DA83285}"/>
                </a:ext>
              </a:extLst>
            </p:cNvPr>
            <p:cNvSpPr/>
            <p:nvPr/>
          </p:nvSpPr>
          <p:spPr>
            <a:xfrm>
              <a:off x="641899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36D54758-F81D-433B-8367-FA76050430D6}"/>
                </a:ext>
              </a:extLst>
            </p:cNvPr>
            <p:cNvSpPr/>
            <p:nvPr/>
          </p:nvSpPr>
          <p:spPr>
            <a:xfrm>
              <a:off x="641899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41E7172E-F1E6-4DDF-8FC4-3E6319BC75C6}"/>
                </a:ext>
              </a:extLst>
            </p:cNvPr>
            <p:cNvSpPr/>
            <p:nvPr/>
          </p:nvSpPr>
          <p:spPr>
            <a:xfrm>
              <a:off x="656633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FB016C6A-4ED4-4364-ABFF-9E130F3DC17B}"/>
                </a:ext>
              </a:extLst>
            </p:cNvPr>
            <p:cNvSpPr/>
            <p:nvPr/>
          </p:nvSpPr>
          <p:spPr>
            <a:xfrm>
              <a:off x="656633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4F3A1988-B3F6-4C80-AAFF-C071912247B3}"/>
                </a:ext>
              </a:extLst>
            </p:cNvPr>
            <p:cNvSpPr/>
            <p:nvPr/>
          </p:nvSpPr>
          <p:spPr>
            <a:xfrm>
              <a:off x="67136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D254047-1531-4E36-A47A-BF0B96783104}"/>
                </a:ext>
              </a:extLst>
            </p:cNvPr>
            <p:cNvSpPr/>
            <p:nvPr/>
          </p:nvSpPr>
          <p:spPr>
            <a:xfrm>
              <a:off x="67136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B7231B5-2125-4805-A5C3-5BA999053DC1}"/>
                </a:ext>
              </a:extLst>
            </p:cNvPr>
            <p:cNvSpPr/>
            <p:nvPr/>
          </p:nvSpPr>
          <p:spPr>
            <a:xfrm>
              <a:off x="68610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21579EA8-B690-48B6-A362-82AD7E50523B}"/>
                </a:ext>
              </a:extLst>
            </p:cNvPr>
            <p:cNvSpPr/>
            <p:nvPr/>
          </p:nvSpPr>
          <p:spPr>
            <a:xfrm>
              <a:off x="6861017" y="11240396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40C8B51F-8125-4FF9-BD0D-9132CFA8AF38}"/>
                </a:ext>
              </a:extLst>
            </p:cNvPr>
            <p:cNvSpPr/>
            <p:nvPr/>
          </p:nvSpPr>
          <p:spPr>
            <a:xfrm>
              <a:off x="421933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07ECA691-4598-47D0-BFAD-A2C9990D6E43}"/>
                </a:ext>
              </a:extLst>
            </p:cNvPr>
            <p:cNvSpPr/>
            <p:nvPr/>
          </p:nvSpPr>
          <p:spPr>
            <a:xfrm>
              <a:off x="421933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CB1636DA-83CB-4806-8746-E9F74F528E89}"/>
                </a:ext>
              </a:extLst>
            </p:cNvPr>
            <p:cNvSpPr/>
            <p:nvPr/>
          </p:nvSpPr>
          <p:spPr>
            <a:xfrm>
              <a:off x="436667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4A072CC3-F339-484A-A373-D8D813755D2E}"/>
                </a:ext>
              </a:extLst>
            </p:cNvPr>
            <p:cNvSpPr/>
            <p:nvPr/>
          </p:nvSpPr>
          <p:spPr>
            <a:xfrm>
              <a:off x="436667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CBCF0DCB-85B6-443E-993B-E09DEFCBF682}"/>
                </a:ext>
              </a:extLst>
            </p:cNvPr>
            <p:cNvSpPr/>
            <p:nvPr/>
          </p:nvSpPr>
          <p:spPr>
            <a:xfrm>
              <a:off x="451401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30626AD-8BFF-4345-AACA-3F53A7C7E3CA}"/>
                </a:ext>
              </a:extLst>
            </p:cNvPr>
            <p:cNvSpPr/>
            <p:nvPr/>
          </p:nvSpPr>
          <p:spPr>
            <a:xfrm>
              <a:off x="451401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545E7E4F-EA95-4880-87E0-0BC26310F1B7}"/>
                </a:ext>
              </a:extLst>
            </p:cNvPr>
            <p:cNvSpPr/>
            <p:nvPr/>
          </p:nvSpPr>
          <p:spPr>
            <a:xfrm>
              <a:off x="466135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95C41726-45B2-46A7-B51B-B44D1E160E1E}"/>
                </a:ext>
              </a:extLst>
            </p:cNvPr>
            <p:cNvSpPr/>
            <p:nvPr/>
          </p:nvSpPr>
          <p:spPr>
            <a:xfrm>
              <a:off x="466135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07D09E2E-123A-4C95-9A57-5C6E9C68E791}"/>
                </a:ext>
              </a:extLst>
            </p:cNvPr>
            <p:cNvSpPr/>
            <p:nvPr/>
          </p:nvSpPr>
          <p:spPr>
            <a:xfrm>
              <a:off x="480869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E1E3C531-8683-42BD-8EFF-05BDCF59E807}"/>
                </a:ext>
              </a:extLst>
            </p:cNvPr>
            <p:cNvSpPr/>
            <p:nvPr/>
          </p:nvSpPr>
          <p:spPr>
            <a:xfrm>
              <a:off x="480869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6FB47B64-175B-404D-B056-E591DC198BCF}"/>
                </a:ext>
              </a:extLst>
            </p:cNvPr>
            <p:cNvSpPr/>
            <p:nvPr/>
          </p:nvSpPr>
          <p:spPr>
            <a:xfrm>
              <a:off x="495603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8D2A3D28-4A45-4537-B4FC-9D7254303C93}"/>
                </a:ext>
              </a:extLst>
            </p:cNvPr>
            <p:cNvSpPr/>
            <p:nvPr/>
          </p:nvSpPr>
          <p:spPr>
            <a:xfrm>
              <a:off x="4956033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7E6EF48C-DAEB-473C-996E-52AF92EB09C4}"/>
                </a:ext>
              </a:extLst>
            </p:cNvPr>
            <p:cNvSpPr/>
            <p:nvPr/>
          </p:nvSpPr>
          <p:spPr>
            <a:xfrm>
              <a:off x="510337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2ED953A9-575B-48E5-8239-AEBCDB496BD8}"/>
                </a:ext>
              </a:extLst>
            </p:cNvPr>
            <p:cNvSpPr/>
            <p:nvPr/>
          </p:nvSpPr>
          <p:spPr>
            <a:xfrm>
              <a:off x="510337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00EFB14-A4E4-4D47-98BD-BFC3223DF190}"/>
                </a:ext>
              </a:extLst>
            </p:cNvPr>
            <p:cNvSpPr/>
            <p:nvPr/>
          </p:nvSpPr>
          <p:spPr>
            <a:xfrm>
              <a:off x="525071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B9566F06-5F94-4E82-9890-93B488B82185}"/>
                </a:ext>
              </a:extLst>
            </p:cNvPr>
            <p:cNvSpPr/>
            <p:nvPr/>
          </p:nvSpPr>
          <p:spPr>
            <a:xfrm>
              <a:off x="525071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9D8B7FB0-B600-4543-AAC0-A14054EA6FBA}"/>
                </a:ext>
              </a:extLst>
            </p:cNvPr>
            <p:cNvSpPr/>
            <p:nvPr/>
          </p:nvSpPr>
          <p:spPr>
            <a:xfrm>
              <a:off x="289319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64FAE112-65F2-4F4D-84DE-DE91D7F0324F}"/>
                </a:ext>
              </a:extLst>
            </p:cNvPr>
            <p:cNvSpPr/>
            <p:nvPr/>
          </p:nvSpPr>
          <p:spPr>
            <a:xfrm>
              <a:off x="289319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2AD65D9B-7506-4993-9289-B6D3D1A09823}"/>
                </a:ext>
              </a:extLst>
            </p:cNvPr>
            <p:cNvSpPr/>
            <p:nvPr/>
          </p:nvSpPr>
          <p:spPr>
            <a:xfrm>
              <a:off x="304053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59D01441-331A-47AF-B1AC-FDCE1200805B}"/>
                </a:ext>
              </a:extLst>
            </p:cNvPr>
            <p:cNvSpPr/>
            <p:nvPr/>
          </p:nvSpPr>
          <p:spPr>
            <a:xfrm>
              <a:off x="304053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07FF04D9-7C1C-4620-9441-7863294AACCD}"/>
                </a:ext>
              </a:extLst>
            </p:cNvPr>
            <p:cNvSpPr/>
            <p:nvPr/>
          </p:nvSpPr>
          <p:spPr>
            <a:xfrm>
              <a:off x="31878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623C4069-50C2-4A32-B3E5-BA18DC77A4D0}"/>
                </a:ext>
              </a:extLst>
            </p:cNvPr>
            <p:cNvSpPr/>
            <p:nvPr/>
          </p:nvSpPr>
          <p:spPr>
            <a:xfrm>
              <a:off x="31878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0E7ADC06-CABF-4831-B63A-2CACE8023590}"/>
                </a:ext>
              </a:extLst>
            </p:cNvPr>
            <p:cNvSpPr/>
            <p:nvPr/>
          </p:nvSpPr>
          <p:spPr>
            <a:xfrm>
              <a:off x="33352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E1BB0344-FD1A-49B7-84AC-E0CEA4C0A24F}"/>
                </a:ext>
              </a:extLst>
            </p:cNvPr>
            <p:cNvSpPr/>
            <p:nvPr/>
          </p:nvSpPr>
          <p:spPr>
            <a:xfrm>
              <a:off x="333521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ACF88963-A831-494D-A988-3C17140D3CF2}"/>
                </a:ext>
              </a:extLst>
            </p:cNvPr>
            <p:cNvSpPr/>
            <p:nvPr/>
          </p:nvSpPr>
          <p:spPr>
            <a:xfrm>
              <a:off x="3482557" y="11086408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68FD459-2B99-4991-B15F-A09F7F9AD359}"/>
                </a:ext>
              </a:extLst>
            </p:cNvPr>
            <p:cNvSpPr/>
            <p:nvPr/>
          </p:nvSpPr>
          <p:spPr>
            <a:xfrm>
              <a:off x="348255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C27583E4-AAFB-4F91-9FF2-064D782C4319}"/>
                </a:ext>
              </a:extLst>
            </p:cNvPr>
            <p:cNvSpPr/>
            <p:nvPr/>
          </p:nvSpPr>
          <p:spPr>
            <a:xfrm>
              <a:off x="362989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633A1DBF-89D4-490A-BC7D-F2E50A639D92}"/>
                </a:ext>
              </a:extLst>
            </p:cNvPr>
            <p:cNvSpPr/>
            <p:nvPr/>
          </p:nvSpPr>
          <p:spPr>
            <a:xfrm>
              <a:off x="362989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4CBFC202-F138-43C7-B244-985B485D13E7}"/>
                </a:ext>
              </a:extLst>
            </p:cNvPr>
            <p:cNvSpPr/>
            <p:nvPr/>
          </p:nvSpPr>
          <p:spPr>
            <a:xfrm>
              <a:off x="377723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5749EDD6-26C8-4FDF-AC81-BA751B9C855B}"/>
                </a:ext>
              </a:extLst>
            </p:cNvPr>
            <p:cNvSpPr/>
            <p:nvPr/>
          </p:nvSpPr>
          <p:spPr>
            <a:xfrm>
              <a:off x="377723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E2E5D717-5F2F-4205-B93A-05ADFF753467}"/>
                </a:ext>
              </a:extLst>
            </p:cNvPr>
            <p:cNvSpPr/>
            <p:nvPr/>
          </p:nvSpPr>
          <p:spPr>
            <a:xfrm>
              <a:off x="3924576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FC67839-10FD-49E7-8156-082E196B4BEE}"/>
                </a:ext>
              </a:extLst>
            </p:cNvPr>
            <p:cNvSpPr/>
            <p:nvPr/>
          </p:nvSpPr>
          <p:spPr>
            <a:xfrm>
              <a:off x="392457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15BAF20B-2E2B-4E44-91D7-48F7FC9BDDEE}"/>
                </a:ext>
              </a:extLst>
            </p:cNvPr>
            <p:cNvSpPr/>
            <p:nvPr/>
          </p:nvSpPr>
          <p:spPr>
            <a:xfrm rot="18217766" flipH="1" flipV="1">
              <a:off x="6274901" y="11230378"/>
              <a:ext cx="147340" cy="101011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 – QD_FTM1_Ch1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BD6D2B18-5D95-4A1A-8725-3FBB40809826}"/>
                </a:ext>
              </a:extLst>
            </p:cNvPr>
            <p:cNvSpPr/>
            <p:nvPr/>
          </p:nvSpPr>
          <p:spPr>
            <a:xfrm rot="18217766" flipH="1" flipV="1">
              <a:off x="5094890" y="11227216"/>
              <a:ext cx="147340" cy="109420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PTB14 – Hall 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3E6BBE78-F653-43B4-9CDA-634C45D8BA80}"/>
                </a:ext>
              </a:extLst>
            </p:cNvPr>
            <p:cNvSpPr txBox="1"/>
            <p:nvPr/>
          </p:nvSpPr>
          <p:spPr>
            <a:xfrm rot="16200000">
              <a:off x="6642154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5" name="TextBox 584">
              <a:extLst>
                <a:ext uri="{FF2B5EF4-FFF2-40B4-BE49-F238E27FC236}">
                  <a16:creationId xmlns:a16="http://schemas.microsoft.com/office/drawing/2014/main" id="{AA094475-A5E7-4AEC-899F-E97C2F8C2C85}"/>
                </a:ext>
              </a:extLst>
            </p:cNvPr>
            <p:cNvSpPr txBox="1"/>
            <p:nvPr/>
          </p:nvSpPr>
          <p:spPr>
            <a:xfrm rot="16200000">
              <a:off x="4196635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6" name="TextBox 585">
              <a:extLst>
                <a:ext uri="{FF2B5EF4-FFF2-40B4-BE49-F238E27FC236}">
                  <a16:creationId xmlns:a16="http://schemas.microsoft.com/office/drawing/2014/main" id="{5C9B3705-68E5-4332-9AA2-9C830CAED929}"/>
                </a:ext>
              </a:extLst>
            </p:cNvPr>
            <p:cNvSpPr txBox="1"/>
            <p:nvPr/>
          </p:nvSpPr>
          <p:spPr>
            <a:xfrm rot="16200000">
              <a:off x="2862391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EA596324-6DA0-4B11-8FBF-D1170BB4F81B}"/>
                </a:ext>
              </a:extLst>
            </p:cNvPr>
            <p:cNvSpPr txBox="1"/>
            <p:nvPr/>
          </p:nvSpPr>
          <p:spPr>
            <a:xfrm rot="16200000">
              <a:off x="6301848" y="85136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8" name="TextBox 587">
              <a:extLst>
                <a:ext uri="{FF2B5EF4-FFF2-40B4-BE49-F238E27FC236}">
                  <a16:creationId xmlns:a16="http://schemas.microsoft.com/office/drawing/2014/main" id="{B31E23C1-970C-4C7F-ABB3-7E1487DA7F3B}"/>
                </a:ext>
              </a:extLst>
            </p:cNvPr>
            <p:cNvSpPr txBox="1"/>
            <p:nvPr/>
          </p:nvSpPr>
          <p:spPr>
            <a:xfrm rot="16200000">
              <a:off x="4965102" y="850886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77D67F03-38C6-4F12-B1AC-338F1C21B481}"/>
                </a:ext>
              </a:extLst>
            </p:cNvPr>
            <p:cNvSpPr txBox="1"/>
            <p:nvPr/>
          </p:nvSpPr>
          <p:spPr>
            <a:xfrm rot="16200000">
              <a:off x="2356832" y="8513672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8C8F0D12-3F3E-434C-A073-467A3A7D4381}"/>
                </a:ext>
              </a:extLst>
            </p:cNvPr>
            <p:cNvSpPr/>
            <p:nvPr/>
          </p:nvSpPr>
          <p:spPr>
            <a:xfrm rot="18217766" flipH="1" flipV="1">
              <a:off x="5312613" y="11205840"/>
              <a:ext cx="147340" cy="107143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PTB15 – Hall 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0353AC44-76F7-46F1-B59B-0F2908162E1D}"/>
                </a:ext>
              </a:extLst>
            </p:cNvPr>
            <p:cNvSpPr/>
            <p:nvPr/>
          </p:nvSpPr>
          <p:spPr>
            <a:xfrm rot="18217766" flipH="1" flipV="1">
              <a:off x="5544919" y="11229275"/>
              <a:ext cx="147340" cy="98241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PTB16 – Hall C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93" name="꺾인 연결선 530">
              <a:extLst>
                <a:ext uri="{FF2B5EF4-FFF2-40B4-BE49-F238E27FC236}">
                  <a16:creationId xmlns:a16="http://schemas.microsoft.com/office/drawing/2014/main" id="{A64D4218-3FE5-47D6-B8AA-89AA12755E32}"/>
                </a:ext>
              </a:extLst>
            </p:cNvPr>
            <p:cNvCxnSpPr>
              <a:cxnSpLocks/>
              <a:stCxn id="556" idx="0"/>
              <a:endCxn id="517" idx="0"/>
            </p:cNvCxnSpPr>
            <p:nvPr/>
          </p:nvCxnSpPr>
          <p:spPr>
            <a:xfrm rot="5400000" flipH="1" flipV="1">
              <a:off x="5242172" y="10579260"/>
              <a:ext cx="153988" cy="1168285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87A9088A-7B80-4A4B-9172-C27F978B73C2}"/>
                </a:ext>
              </a:extLst>
            </p:cNvPr>
            <p:cNvSpPr/>
            <p:nvPr/>
          </p:nvSpPr>
          <p:spPr>
            <a:xfrm rot="3287476">
              <a:off x="4958099" y="7210662"/>
              <a:ext cx="147340" cy="105667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 – QD_FTM2_Ch1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B36FB105-160B-4DF4-B518-4AA8CCE5342B}"/>
                </a:ext>
              </a:extLst>
            </p:cNvPr>
            <p:cNvSpPr/>
            <p:nvPr/>
          </p:nvSpPr>
          <p:spPr>
            <a:xfrm rot="3287476">
              <a:off x="5240063" y="7210659"/>
              <a:ext cx="147340" cy="10566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 – QD_FTM2_Ch0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603" name="꺾인 연결선 530">
              <a:extLst>
                <a:ext uri="{FF2B5EF4-FFF2-40B4-BE49-F238E27FC236}">
                  <a16:creationId xmlns:a16="http://schemas.microsoft.com/office/drawing/2014/main" id="{98B5AD4D-4C0B-4308-8281-E51000CBEFC1}"/>
                </a:ext>
              </a:extLst>
            </p:cNvPr>
            <p:cNvCxnSpPr>
              <a:cxnSpLocks/>
              <a:stCxn id="558" idx="0"/>
              <a:endCxn id="387" idx="2"/>
            </p:cNvCxnSpPr>
            <p:nvPr/>
          </p:nvCxnSpPr>
          <p:spPr>
            <a:xfrm rot="5400000" flipH="1" flipV="1">
              <a:off x="3397452" y="9747948"/>
              <a:ext cx="2977361" cy="7537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4" name="꺾인 연결선 530">
              <a:extLst>
                <a:ext uri="{FF2B5EF4-FFF2-40B4-BE49-F238E27FC236}">
                  <a16:creationId xmlns:a16="http://schemas.microsoft.com/office/drawing/2014/main" id="{C97827F2-CA0B-45FF-9A5C-BE239BB49D26}"/>
                </a:ext>
              </a:extLst>
            </p:cNvPr>
            <p:cNvCxnSpPr>
              <a:cxnSpLocks/>
              <a:stCxn id="560" idx="0"/>
              <a:endCxn id="385" idx="2"/>
            </p:cNvCxnSpPr>
            <p:nvPr/>
          </p:nvCxnSpPr>
          <p:spPr>
            <a:xfrm rot="16200000" flipV="1">
              <a:off x="3397452" y="9608145"/>
              <a:ext cx="2977361" cy="28714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8048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E4D191-C571-4C99-97B8-CC2DE49A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4FED87-83AF-4948-AD3D-FB99E59F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graphicFrame>
        <p:nvGraphicFramePr>
          <p:cNvPr id="245" name="표 244">
            <a:extLst>
              <a:ext uri="{FF2B5EF4-FFF2-40B4-BE49-F238E27FC236}">
                <a16:creationId xmlns:a16="http://schemas.microsoft.com/office/drawing/2014/main" id="{B0EE7AED-C99E-4C2F-BA72-DB9626A95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39914"/>
              </p:ext>
            </p:extLst>
          </p:nvPr>
        </p:nvGraphicFramePr>
        <p:xfrm>
          <a:off x="18639994" y="6799701"/>
          <a:ext cx="3209588" cy="146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24" name="그룹 123"/>
          <p:cNvGrpSpPr/>
          <p:nvPr/>
        </p:nvGrpSpPr>
        <p:grpSpPr>
          <a:xfrm>
            <a:off x="13537419" y="4783885"/>
            <a:ext cx="8259557" cy="3766257"/>
            <a:chOff x="9805635" y="4183280"/>
            <a:chExt cx="8259557" cy="3766257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0C5BF55-92CE-4488-9246-4298102F89D7}"/>
                </a:ext>
              </a:extLst>
            </p:cNvPr>
            <p:cNvSpPr txBox="1"/>
            <p:nvPr/>
          </p:nvSpPr>
          <p:spPr>
            <a:xfrm>
              <a:off x="11190898" y="7703316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mbd_hw_nxp_fw_driver_vnh5019_spec.png &gt;</a:t>
              </a:r>
              <a:endParaRPr lang="ko-KR" altLang="en-US" sz="1600" b="1"/>
            </a:p>
          </p:txBody>
        </p: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FE478046-1BB0-4B2D-B792-092AF73778DA}"/>
                </a:ext>
              </a:extLst>
            </p:cNvPr>
            <p:cNvGrpSpPr/>
            <p:nvPr/>
          </p:nvGrpSpPr>
          <p:grpSpPr>
            <a:xfrm>
              <a:off x="9805635" y="4183280"/>
              <a:ext cx="8259557" cy="3449739"/>
              <a:chOff x="6297222" y="8162925"/>
              <a:chExt cx="8259557" cy="3449739"/>
            </a:xfrm>
          </p:grpSpPr>
          <p:pic>
            <p:nvPicPr>
              <p:cNvPr id="225" name="그림 224">
                <a:extLst>
                  <a:ext uri="{FF2B5EF4-FFF2-40B4-BE49-F238E27FC236}">
                    <a16:creationId xmlns:a16="http://schemas.microsoft.com/office/drawing/2014/main" id="{A8C70DCE-9A0D-412A-93C5-9E87140EF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97222" y="8177905"/>
                <a:ext cx="5097735" cy="3429922"/>
              </a:xfrm>
              <a:prstGeom prst="rect">
                <a:avLst/>
              </a:prstGeom>
            </p:spPr>
          </p:pic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B4DC8CB8-7781-40CE-AAA9-B2719D498643}"/>
                  </a:ext>
                </a:extLst>
              </p:cNvPr>
              <p:cNvSpPr/>
              <p:nvPr/>
            </p:nvSpPr>
            <p:spPr>
              <a:xfrm>
                <a:off x="9755981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B4E1EFD-CE3C-427F-8FD5-1F51F92F6B1E}"/>
                  </a:ext>
                </a:extLst>
              </p:cNvPr>
              <p:cNvSpPr/>
              <p:nvPr/>
            </p:nvSpPr>
            <p:spPr>
              <a:xfrm>
                <a:off x="9520982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4C51A905-CD2B-42DC-B426-00C9F6253DCB}"/>
                  </a:ext>
                </a:extLst>
              </p:cNvPr>
              <p:cNvSpPr/>
              <p:nvPr/>
            </p:nvSpPr>
            <p:spPr>
              <a:xfrm>
                <a:off x="9285983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232D6EBD-778C-4217-B099-47A299FEA7E7}"/>
                  </a:ext>
                </a:extLst>
              </p:cNvPr>
              <p:cNvSpPr/>
              <p:nvPr/>
            </p:nvSpPr>
            <p:spPr>
              <a:xfrm>
                <a:off x="8876645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3D0E2AB-F383-4A10-973E-87A7338B6897}"/>
                  </a:ext>
                </a:extLst>
              </p:cNvPr>
              <p:cNvSpPr/>
              <p:nvPr/>
            </p:nvSpPr>
            <p:spPr>
              <a:xfrm>
                <a:off x="9347201" y="10941050"/>
                <a:ext cx="173782" cy="67161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5" name="그룹 264">
                <a:extLst>
                  <a:ext uri="{FF2B5EF4-FFF2-40B4-BE49-F238E27FC236}">
                    <a16:creationId xmlns:a16="http://schemas.microsoft.com/office/drawing/2014/main" id="{5F06939A-6C47-4361-A709-6CA40BCD9C52}"/>
                  </a:ext>
                </a:extLst>
              </p:cNvPr>
              <p:cNvGrpSpPr/>
              <p:nvPr/>
            </p:nvGrpSpPr>
            <p:grpSpPr>
              <a:xfrm>
                <a:off x="11411480" y="8186044"/>
                <a:ext cx="3145299" cy="1448218"/>
                <a:chOff x="11471568" y="8155989"/>
                <a:chExt cx="3145299" cy="1448218"/>
              </a:xfrm>
            </p:grpSpPr>
            <p:pic>
              <p:nvPicPr>
                <p:cNvPr id="264" name="그림 263">
                  <a:extLst>
                    <a:ext uri="{FF2B5EF4-FFF2-40B4-BE49-F238E27FC236}">
                      <a16:creationId xmlns:a16="http://schemas.microsoft.com/office/drawing/2014/main" id="{65BA690C-4050-4031-AE03-CAEA3323E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71568" y="8162925"/>
                  <a:ext cx="3145299" cy="1441282"/>
                </a:xfrm>
                <a:prstGeom prst="rect">
                  <a:avLst/>
                </a:prstGeom>
              </p:spPr>
            </p:pic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B61CBE01-DE1B-48B6-8F68-C1862E75DDA6}"/>
                    </a:ext>
                  </a:extLst>
                </p:cNvPr>
                <p:cNvSpPr/>
                <p:nvPr/>
              </p:nvSpPr>
              <p:spPr>
                <a:xfrm>
                  <a:off x="11483131" y="8155989"/>
                  <a:ext cx="3133735" cy="1448218"/>
                </a:xfrm>
                <a:prstGeom prst="rect">
                  <a:avLst/>
                </a:prstGeom>
                <a:solidFill>
                  <a:srgbClr val="FFC000">
                    <a:alpha val="25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37" name="TextBox 436">
            <a:extLst>
              <a:ext uri="{FF2B5EF4-FFF2-40B4-BE49-F238E27FC236}">
                <a16:creationId xmlns:a16="http://schemas.microsoft.com/office/drawing/2014/main" id="{9CEB46CD-ACFD-4D19-801F-A3939443F8B4}"/>
              </a:ext>
            </a:extLst>
          </p:cNvPr>
          <p:cNvSpPr txBox="1"/>
          <p:nvPr/>
        </p:nvSpPr>
        <p:spPr>
          <a:xfrm>
            <a:off x="2465491" y="125905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mbd_hw_nxp_fw_driver_dual_vnh5019_m2_Interface.png &gt;</a:t>
            </a:r>
            <a:endParaRPr lang="ko-KR" altLang="en-US" sz="1600" b="1"/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E25F9BA7-D6FF-40CE-B7AA-1CD139CD659F}"/>
              </a:ext>
            </a:extLst>
          </p:cNvPr>
          <p:cNvSpPr txBox="1"/>
          <p:nvPr/>
        </p:nvSpPr>
        <p:spPr>
          <a:xfrm>
            <a:off x="1988335" y="637072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mbd_hw_nxp_fw_driver_dual_vnh5019_m1_Interface.png &gt;</a:t>
            </a:r>
            <a:endParaRPr lang="ko-KR" altLang="en-US" sz="1600" b="1"/>
          </a:p>
        </p:txBody>
      </p:sp>
      <p:grpSp>
        <p:nvGrpSpPr>
          <p:cNvPr id="470" name="그룹 469"/>
          <p:cNvGrpSpPr/>
          <p:nvPr/>
        </p:nvGrpSpPr>
        <p:grpSpPr>
          <a:xfrm>
            <a:off x="390542" y="1464897"/>
            <a:ext cx="11804672" cy="4779062"/>
            <a:chOff x="44567" y="1486512"/>
            <a:chExt cx="11804672" cy="4779062"/>
          </a:xfrm>
        </p:grpSpPr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E6489FB6-6633-4ED4-A24F-A5C715488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7" y="2093928"/>
              <a:ext cx="3752764" cy="294319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221633-E0A2-473E-9987-C0EC83D7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4380" y="1896507"/>
              <a:ext cx="7791450" cy="3371850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391EB2A-8A9F-4B83-B5E0-0DF903B899B5}"/>
                </a:ext>
              </a:extLst>
            </p:cNvPr>
            <p:cNvSpPr/>
            <p:nvPr/>
          </p:nvSpPr>
          <p:spPr>
            <a:xfrm rot="5400000">
              <a:off x="5563644" y="1115051"/>
              <a:ext cx="147340" cy="10594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PTC13 – Switch3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110058"/>
              <a:ext cx="147340" cy="106946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PTC12 – Switch2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088CE1-C698-4D5A-B3A5-0FED01704B6C}"/>
                </a:ext>
              </a:extLst>
            </p:cNvPr>
            <p:cNvSpPr/>
            <p:nvPr/>
          </p:nvSpPr>
          <p:spPr>
            <a:xfrm>
              <a:off x="522884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4E0680-AE97-48C2-A86C-94C0EDBC51B0}"/>
                </a:ext>
              </a:extLst>
            </p:cNvPr>
            <p:cNvSpPr/>
            <p:nvPr/>
          </p:nvSpPr>
          <p:spPr>
            <a:xfrm>
              <a:off x="52288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13D76A-EFE3-495B-9273-C4BAE7042BD2}"/>
                </a:ext>
              </a:extLst>
            </p:cNvPr>
            <p:cNvSpPr/>
            <p:nvPr/>
          </p:nvSpPr>
          <p:spPr>
            <a:xfrm>
              <a:off x="53761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88DA86-1B77-4CF0-BFDA-D4A655347B33}"/>
                </a:ext>
              </a:extLst>
            </p:cNvPr>
            <p:cNvSpPr/>
            <p:nvPr/>
          </p:nvSpPr>
          <p:spPr>
            <a:xfrm>
              <a:off x="53761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B1724F-8E08-45BE-9511-ECB5489A671C}"/>
                </a:ext>
              </a:extLst>
            </p:cNvPr>
            <p:cNvSpPr/>
            <p:nvPr/>
          </p:nvSpPr>
          <p:spPr>
            <a:xfrm>
              <a:off x="552352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832186-3EBE-4682-8D37-4AA49322060B}"/>
                </a:ext>
              </a:extLst>
            </p:cNvPr>
            <p:cNvSpPr/>
            <p:nvPr/>
          </p:nvSpPr>
          <p:spPr>
            <a:xfrm>
              <a:off x="552352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62630B-4154-4A4E-894B-86A515A3AEBD}"/>
                </a:ext>
              </a:extLst>
            </p:cNvPr>
            <p:cNvSpPr/>
            <p:nvPr/>
          </p:nvSpPr>
          <p:spPr>
            <a:xfrm>
              <a:off x="567086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57F641-B903-4E16-80DC-704835B2BD36}"/>
                </a:ext>
              </a:extLst>
            </p:cNvPr>
            <p:cNvSpPr/>
            <p:nvPr/>
          </p:nvSpPr>
          <p:spPr>
            <a:xfrm>
              <a:off x="5670862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C8C310-36F6-4856-BB75-E5EFA3A962AD}"/>
                </a:ext>
              </a:extLst>
            </p:cNvPr>
            <p:cNvSpPr/>
            <p:nvPr/>
          </p:nvSpPr>
          <p:spPr>
            <a:xfrm>
              <a:off x="5818202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8DD3DD-FE5F-4BCE-9602-8F07A335EF7A}"/>
                </a:ext>
              </a:extLst>
            </p:cNvPr>
            <p:cNvSpPr/>
            <p:nvPr/>
          </p:nvSpPr>
          <p:spPr>
            <a:xfrm>
              <a:off x="5818202" y="2101244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F62808-2451-4736-919B-E428C2EF6430}"/>
                </a:ext>
              </a:extLst>
            </p:cNvPr>
            <p:cNvSpPr/>
            <p:nvPr/>
          </p:nvSpPr>
          <p:spPr>
            <a:xfrm>
              <a:off x="5965541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98AC22-B12A-49B2-8878-D50E2EAE899A}"/>
                </a:ext>
              </a:extLst>
            </p:cNvPr>
            <p:cNvSpPr/>
            <p:nvPr/>
          </p:nvSpPr>
          <p:spPr>
            <a:xfrm>
              <a:off x="5965541" y="210124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4DAD5A-62AC-4336-A5F8-27E6EB611434}"/>
                </a:ext>
              </a:extLst>
            </p:cNvPr>
            <p:cNvSpPr/>
            <p:nvPr/>
          </p:nvSpPr>
          <p:spPr>
            <a:xfrm>
              <a:off x="611288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E96E23-5EE8-4621-BC76-FD759C9A8EAA}"/>
                </a:ext>
              </a:extLst>
            </p:cNvPr>
            <p:cNvSpPr/>
            <p:nvPr/>
          </p:nvSpPr>
          <p:spPr>
            <a:xfrm>
              <a:off x="611288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D9F6FD-F6C8-4E01-A8F1-791675406461}"/>
                </a:ext>
              </a:extLst>
            </p:cNvPr>
            <p:cNvSpPr/>
            <p:nvPr/>
          </p:nvSpPr>
          <p:spPr>
            <a:xfrm>
              <a:off x="62602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169CE8-7EC4-4281-9D77-EBA9F57B0F2C}"/>
                </a:ext>
              </a:extLst>
            </p:cNvPr>
            <p:cNvSpPr/>
            <p:nvPr/>
          </p:nvSpPr>
          <p:spPr>
            <a:xfrm>
              <a:off x="62602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E4D48D-192C-40BC-8436-3F6A0C002C32}"/>
                </a:ext>
              </a:extLst>
            </p:cNvPr>
            <p:cNvSpPr/>
            <p:nvPr/>
          </p:nvSpPr>
          <p:spPr>
            <a:xfrm>
              <a:off x="640756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C98DB8-9F57-491A-B7B7-1EF082C3F557}"/>
                </a:ext>
              </a:extLst>
            </p:cNvPr>
            <p:cNvSpPr/>
            <p:nvPr/>
          </p:nvSpPr>
          <p:spPr>
            <a:xfrm>
              <a:off x="6407560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A31DC8-5CBA-46B9-B2C8-8E1B4C4CE9BB}"/>
                </a:ext>
              </a:extLst>
            </p:cNvPr>
            <p:cNvSpPr/>
            <p:nvPr/>
          </p:nvSpPr>
          <p:spPr>
            <a:xfrm>
              <a:off x="655490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9136217-9126-43E3-82B8-152AA7F23117}"/>
                </a:ext>
              </a:extLst>
            </p:cNvPr>
            <p:cNvSpPr/>
            <p:nvPr/>
          </p:nvSpPr>
          <p:spPr>
            <a:xfrm>
              <a:off x="6554900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C790B7-FBFA-47ED-9DF1-A03B40974D81}"/>
                </a:ext>
              </a:extLst>
            </p:cNvPr>
            <p:cNvSpPr/>
            <p:nvPr/>
          </p:nvSpPr>
          <p:spPr>
            <a:xfrm>
              <a:off x="812920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BE1545C-60C7-4C83-BA13-5B0CEA9017C1}"/>
                </a:ext>
              </a:extLst>
            </p:cNvPr>
            <p:cNvSpPr/>
            <p:nvPr/>
          </p:nvSpPr>
          <p:spPr>
            <a:xfrm>
              <a:off x="812920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66BCB99-1664-45F7-A51C-60FF43993001}"/>
                </a:ext>
              </a:extLst>
            </p:cNvPr>
            <p:cNvSpPr/>
            <p:nvPr/>
          </p:nvSpPr>
          <p:spPr>
            <a:xfrm>
              <a:off x="827654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83F2DDC-2FE5-4FBC-A1B0-0D8A23D9977C}"/>
                </a:ext>
              </a:extLst>
            </p:cNvPr>
            <p:cNvSpPr/>
            <p:nvPr/>
          </p:nvSpPr>
          <p:spPr>
            <a:xfrm>
              <a:off x="827654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3033657-F1B6-41A3-B2B5-B687B2678720}"/>
                </a:ext>
              </a:extLst>
            </p:cNvPr>
            <p:cNvSpPr/>
            <p:nvPr/>
          </p:nvSpPr>
          <p:spPr>
            <a:xfrm>
              <a:off x="842388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8A91F-9373-4B40-98BF-664118C5EFD6}"/>
                </a:ext>
              </a:extLst>
            </p:cNvPr>
            <p:cNvSpPr/>
            <p:nvPr/>
          </p:nvSpPr>
          <p:spPr>
            <a:xfrm>
              <a:off x="842388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60B695E-5F3E-456B-A28A-86261F094948}"/>
                </a:ext>
              </a:extLst>
            </p:cNvPr>
            <p:cNvSpPr/>
            <p:nvPr/>
          </p:nvSpPr>
          <p:spPr>
            <a:xfrm>
              <a:off x="857122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720540-AB93-41E7-84EC-341853CF5D59}"/>
                </a:ext>
              </a:extLst>
            </p:cNvPr>
            <p:cNvSpPr/>
            <p:nvPr/>
          </p:nvSpPr>
          <p:spPr>
            <a:xfrm>
              <a:off x="857122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D29B05-5C7C-4CE1-A422-4242D4F036A8}"/>
                </a:ext>
              </a:extLst>
            </p:cNvPr>
            <p:cNvSpPr/>
            <p:nvPr/>
          </p:nvSpPr>
          <p:spPr>
            <a:xfrm>
              <a:off x="871856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AB4870-D044-4514-9720-B077DD48F2BE}"/>
                </a:ext>
              </a:extLst>
            </p:cNvPr>
            <p:cNvSpPr/>
            <p:nvPr/>
          </p:nvSpPr>
          <p:spPr>
            <a:xfrm>
              <a:off x="871856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4C6C688-C77B-4286-875D-9BE3B514E591}"/>
                </a:ext>
              </a:extLst>
            </p:cNvPr>
            <p:cNvSpPr/>
            <p:nvPr/>
          </p:nvSpPr>
          <p:spPr>
            <a:xfrm>
              <a:off x="8865902" y="1953606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EF4250-6B52-49D8-9949-4AFEFEF8A1CD}"/>
                </a:ext>
              </a:extLst>
            </p:cNvPr>
            <p:cNvSpPr/>
            <p:nvPr/>
          </p:nvSpPr>
          <p:spPr>
            <a:xfrm>
              <a:off x="886590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887B12F-6FEE-4DB2-BE35-C6F3D8E6B92B}"/>
                </a:ext>
              </a:extLst>
            </p:cNvPr>
            <p:cNvSpPr/>
            <p:nvPr/>
          </p:nvSpPr>
          <p:spPr>
            <a:xfrm>
              <a:off x="9013242" y="1953606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D4BDC4F-C014-4913-80E9-277BC95F1C97}"/>
                </a:ext>
              </a:extLst>
            </p:cNvPr>
            <p:cNvSpPr/>
            <p:nvPr/>
          </p:nvSpPr>
          <p:spPr>
            <a:xfrm>
              <a:off x="90132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C72B515-B227-48BB-9DC9-721CD538798E}"/>
                </a:ext>
              </a:extLst>
            </p:cNvPr>
            <p:cNvSpPr/>
            <p:nvPr/>
          </p:nvSpPr>
          <p:spPr>
            <a:xfrm>
              <a:off x="91605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1777B6-8FD6-464E-97C4-5B9EA411173B}"/>
                </a:ext>
              </a:extLst>
            </p:cNvPr>
            <p:cNvSpPr/>
            <p:nvPr/>
          </p:nvSpPr>
          <p:spPr>
            <a:xfrm>
              <a:off x="91605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C8871F1-4EF2-435B-B559-DC9CBD603C6F}"/>
                </a:ext>
              </a:extLst>
            </p:cNvPr>
            <p:cNvSpPr/>
            <p:nvPr/>
          </p:nvSpPr>
          <p:spPr>
            <a:xfrm>
              <a:off x="93079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AF168E-1CD3-435E-847A-CA9B6C182ABD}"/>
                </a:ext>
              </a:extLst>
            </p:cNvPr>
            <p:cNvSpPr/>
            <p:nvPr/>
          </p:nvSpPr>
          <p:spPr>
            <a:xfrm>
              <a:off x="93079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3F386E-7BD2-48B9-85C0-73B0084BEA13}"/>
                </a:ext>
              </a:extLst>
            </p:cNvPr>
            <p:cNvSpPr/>
            <p:nvPr/>
          </p:nvSpPr>
          <p:spPr>
            <a:xfrm>
              <a:off x="945526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13D7D3B-FA39-4824-9E73-83C215CCCB14}"/>
                </a:ext>
              </a:extLst>
            </p:cNvPr>
            <p:cNvSpPr/>
            <p:nvPr/>
          </p:nvSpPr>
          <p:spPr>
            <a:xfrm>
              <a:off x="945526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94406AA-8334-4BBB-A52D-31B98CB8272B}"/>
                </a:ext>
              </a:extLst>
            </p:cNvPr>
            <p:cNvSpPr/>
            <p:nvPr/>
          </p:nvSpPr>
          <p:spPr>
            <a:xfrm>
              <a:off x="679163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3A3F712-9052-4C27-99AD-F3AE43CACA58}"/>
                </a:ext>
              </a:extLst>
            </p:cNvPr>
            <p:cNvSpPr/>
            <p:nvPr/>
          </p:nvSpPr>
          <p:spPr>
            <a:xfrm>
              <a:off x="679163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9853ADF-278B-499D-BF9C-4A32C58BB4AB}"/>
                </a:ext>
              </a:extLst>
            </p:cNvPr>
            <p:cNvSpPr/>
            <p:nvPr/>
          </p:nvSpPr>
          <p:spPr>
            <a:xfrm>
              <a:off x="693897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F46E112-0761-4A78-B55D-951175B02D6F}"/>
                </a:ext>
              </a:extLst>
            </p:cNvPr>
            <p:cNvSpPr/>
            <p:nvPr/>
          </p:nvSpPr>
          <p:spPr>
            <a:xfrm>
              <a:off x="6938974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69BDC8D-F935-4BEF-8405-34155705E98D}"/>
                </a:ext>
              </a:extLst>
            </p:cNvPr>
            <p:cNvSpPr/>
            <p:nvPr/>
          </p:nvSpPr>
          <p:spPr>
            <a:xfrm>
              <a:off x="708631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C2221A-5126-4C33-83E1-4AD3A10A37EA}"/>
                </a:ext>
              </a:extLst>
            </p:cNvPr>
            <p:cNvSpPr/>
            <p:nvPr/>
          </p:nvSpPr>
          <p:spPr>
            <a:xfrm>
              <a:off x="708631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48FBE0-282B-4300-9E07-B32DF3B55CC1}"/>
                </a:ext>
              </a:extLst>
            </p:cNvPr>
            <p:cNvSpPr/>
            <p:nvPr/>
          </p:nvSpPr>
          <p:spPr>
            <a:xfrm>
              <a:off x="723365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7534793-7CF6-4E73-B677-23D12FAC1BAE}"/>
                </a:ext>
              </a:extLst>
            </p:cNvPr>
            <p:cNvSpPr/>
            <p:nvPr/>
          </p:nvSpPr>
          <p:spPr>
            <a:xfrm>
              <a:off x="7233654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FE1E028-B832-4931-A56E-24FAE3A9E524}"/>
                </a:ext>
              </a:extLst>
            </p:cNvPr>
            <p:cNvSpPr/>
            <p:nvPr/>
          </p:nvSpPr>
          <p:spPr>
            <a:xfrm>
              <a:off x="738099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BC0F4EB-B72E-4B1F-9CD8-FCA1305F9944}"/>
                </a:ext>
              </a:extLst>
            </p:cNvPr>
            <p:cNvSpPr/>
            <p:nvPr/>
          </p:nvSpPr>
          <p:spPr>
            <a:xfrm>
              <a:off x="738099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7336E81-EF6E-4566-A871-80014AACCEEC}"/>
                </a:ext>
              </a:extLst>
            </p:cNvPr>
            <p:cNvSpPr/>
            <p:nvPr/>
          </p:nvSpPr>
          <p:spPr>
            <a:xfrm>
              <a:off x="752833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6A2B708-0654-4DF4-820C-38153B4230DC}"/>
                </a:ext>
              </a:extLst>
            </p:cNvPr>
            <p:cNvSpPr/>
            <p:nvPr/>
          </p:nvSpPr>
          <p:spPr>
            <a:xfrm>
              <a:off x="7528333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536B3A-DE38-4B48-AE7F-9A093ABFB5E8}"/>
                </a:ext>
              </a:extLst>
            </p:cNvPr>
            <p:cNvSpPr/>
            <p:nvPr/>
          </p:nvSpPr>
          <p:spPr>
            <a:xfrm>
              <a:off x="767567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90F1A5-06DD-4CDB-9FFA-9EF504ACA625}"/>
                </a:ext>
              </a:extLst>
            </p:cNvPr>
            <p:cNvSpPr/>
            <p:nvPr/>
          </p:nvSpPr>
          <p:spPr>
            <a:xfrm>
              <a:off x="767567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B77C33-537B-4B22-82FA-4357803B2646}"/>
                </a:ext>
              </a:extLst>
            </p:cNvPr>
            <p:cNvSpPr/>
            <p:nvPr/>
          </p:nvSpPr>
          <p:spPr>
            <a:xfrm>
              <a:off x="782301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C26E2BB-13D1-4845-88ED-2485AE5D51BF}"/>
                </a:ext>
              </a:extLst>
            </p:cNvPr>
            <p:cNvSpPr/>
            <p:nvPr/>
          </p:nvSpPr>
          <p:spPr>
            <a:xfrm>
              <a:off x="78230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4ED9DCB-3995-42EE-AFE9-8427FEDF1100}"/>
                </a:ext>
              </a:extLst>
            </p:cNvPr>
            <p:cNvSpPr/>
            <p:nvPr/>
          </p:nvSpPr>
          <p:spPr>
            <a:xfrm>
              <a:off x="11196255" y="301986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1D53A38-0935-46B7-8379-0ED9494DC6B0}"/>
                </a:ext>
              </a:extLst>
            </p:cNvPr>
            <p:cNvSpPr/>
            <p:nvPr/>
          </p:nvSpPr>
          <p:spPr>
            <a:xfrm>
              <a:off x="11196255" y="368403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38E0C8-656F-46DC-9EDC-52D165E7EC52}"/>
                </a:ext>
              </a:extLst>
            </p:cNvPr>
            <p:cNvSpPr txBox="1"/>
            <p:nvPr/>
          </p:nvSpPr>
          <p:spPr>
            <a:xfrm rot="5400000" flipH="1" flipV="1">
              <a:off x="11401371" y="313151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AE0BD4-B398-416E-8F22-C95B6FC4856B}"/>
                </a:ext>
              </a:extLst>
            </p:cNvPr>
            <p:cNvSpPr txBox="1"/>
            <p:nvPr/>
          </p:nvSpPr>
          <p:spPr>
            <a:xfrm rot="5400000" flipH="1" flipV="1">
              <a:off x="11401371" y="380044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B8AA59-B48B-48AE-8A94-6DF66AA81D36}"/>
                </a:ext>
              </a:extLst>
            </p:cNvPr>
            <p:cNvSpPr/>
            <p:nvPr/>
          </p:nvSpPr>
          <p:spPr>
            <a:xfrm>
              <a:off x="11012105" y="2294621"/>
              <a:ext cx="603250" cy="586136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1ED6D8-9703-4EEC-AAD0-8BD8E3D2787B}"/>
                </a:ext>
              </a:extLst>
            </p:cNvPr>
            <p:cNvSpPr txBox="1"/>
            <p:nvPr/>
          </p:nvSpPr>
          <p:spPr>
            <a:xfrm rot="5400000" flipH="1" flipV="1">
              <a:off x="11246898" y="2461033"/>
              <a:ext cx="985945" cy="218737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ED61C08-5C4A-4965-812E-9899C9EA1613}"/>
                </a:ext>
              </a:extLst>
            </p:cNvPr>
            <p:cNvSpPr/>
            <p:nvPr/>
          </p:nvSpPr>
          <p:spPr>
            <a:xfrm>
              <a:off x="839440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6B641E1-B0C6-4675-8F28-CD8A3AE04C4E}"/>
                </a:ext>
              </a:extLst>
            </p:cNvPr>
            <p:cNvSpPr/>
            <p:nvPr/>
          </p:nvSpPr>
          <p:spPr>
            <a:xfrm>
              <a:off x="839440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03B86D-4811-4839-AEC0-EEDE577CAA60}"/>
                </a:ext>
              </a:extLst>
            </p:cNvPr>
            <p:cNvSpPr/>
            <p:nvPr/>
          </p:nvSpPr>
          <p:spPr>
            <a:xfrm>
              <a:off x="854174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C6E9371-C566-4B6B-8624-97B17C7D6D49}"/>
                </a:ext>
              </a:extLst>
            </p:cNvPr>
            <p:cNvSpPr/>
            <p:nvPr/>
          </p:nvSpPr>
          <p:spPr>
            <a:xfrm>
              <a:off x="854174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200736C-2EE3-496D-B87E-A6B1AF15BF0F}"/>
                </a:ext>
              </a:extLst>
            </p:cNvPr>
            <p:cNvSpPr/>
            <p:nvPr/>
          </p:nvSpPr>
          <p:spPr>
            <a:xfrm>
              <a:off x="868908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CCB8C53-BEA6-405E-9B6A-81EC9C2C29C4}"/>
                </a:ext>
              </a:extLst>
            </p:cNvPr>
            <p:cNvSpPr/>
            <p:nvPr/>
          </p:nvSpPr>
          <p:spPr>
            <a:xfrm>
              <a:off x="868908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4D76918-473A-4053-9DA9-3FFF2F33127A}"/>
                </a:ext>
              </a:extLst>
            </p:cNvPr>
            <p:cNvSpPr/>
            <p:nvPr/>
          </p:nvSpPr>
          <p:spPr>
            <a:xfrm>
              <a:off x="883642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E035654-E99F-4854-BAC2-0A67A2B84716}"/>
                </a:ext>
              </a:extLst>
            </p:cNvPr>
            <p:cNvSpPr/>
            <p:nvPr/>
          </p:nvSpPr>
          <p:spPr>
            <a:xfrm>
              <a:off x="883642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63687D8-92A7-4C07-AA4A-32E59C166D51}"/>
                </a:ext>
              </a:extLst>
            </p:cNvPr>
            <p:cNvSpPr/>
            <p:nvPr/>
          </p:nvSpPr>
          <p:spPr>
            <a:xfrm>
              <a:off x="898376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FB09DCA-58A6-44DC-B93F-F893BAFFED72}"/>
                </a:ext>
              </a:extLst>
            </p:cNvPr>
            <p:cNvSpPr/>
            <p:nvPr/>
          </p:nvSpPr>
          <p:spPr>
            <a:xfrm>
              <a:off x="898376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4B4D9D1-D63C-4236-A451-9A675F21A4CF}"/>
                </a:ext>
              </a:extLst>
            </p:cNvPr>
            <p:cNvSpPr/>
            <p:nvPr/>
          </p:nvSpPr>
          <p:spPr>
            <a:xfrm>
              <a:off x="913110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82F2275-ADF1-4C69-867E-946EF0480F5C}"/>
                </a:ext>
              </a:extLst>
            </p:cNvPr>
            <p:cNvSpPr/>
            <p:nvPr/>
          </p:nvSpPr>
          <p:spPr>
            <a:xfrm>
              <a:off x="913110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A541394-A374-46E4-A17A-ADB4AE9F716C}"/>
                </a:ext>
              </a:extLst>
            </p:cNvPr>
            <p:cNvSpPr/>
            <p:nvPr/>
          </p:nvSpPr>
          <p:spPr>
            <a:xfrm>
              <a:off x="927844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C2EE8F1-80C8-44E8-A56D-42CABD8DCF1F}"/>
                </a:ext>
              </a:extLst>
            </p:cNvPr>
            <p:cNvSpPr/>
            <p:nvPr/>
          </p:nvSpPr>
          <p:spPr>
            <a:xfrm>
              <a:off x="927844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1A6E48E-F174-4AB6-A1E7-A86B7A9F272D}"/>
                </a:ext>
              </a:extLst>
            </p:cNvPr>
            <p:cNvSpPr/>
            <p:nvPr/>
          </p:nvSpPr>
          <p:spPr>
            <a:xfrm>
              <a:off x="942578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3DB81E2-9494-4450-BCC5-F4FEFFB3C21E}"/>
                </a:ext>
              </a:extLst>
            </p:cNvPr>
            <p:cNvSpPr/>
            <p:nvPr/>
          </p:nvSpPr>
          <p:spPr>
            <a:xfrm>
              <a:off x="942578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4344007-41A5-46EE-8B98-BD9B11FDD6AC}"/>
                </a:ext>
              </a:extLst>
            </p:cNvPr>
            <p:cNvSpPr/>
            <p:nvPr/>
          </p:nvSpPr>
          <p:spPr>
            <a:xfrm>
              <a:off x="95731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E5966A3-B96B-46D4-8774-9B23998270EF}"/>
                </a:ext>
              </a:extLst>
            </p:cNvPr>
            <p:cNvSpPr/>
            <p:nvPr/>
          </p:nvSpPr>
          <p:spPr>
            <a:xfrm>
              <a:off x="95731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CB924C0-68D0-49E2-A12D-A2CB2D18B91B}"/>
                </a:ext>
              </a:extLst>
            </p:cNvPr>
            <p:cNvSpPr/>
            <p:nvPr/>
          </p:nvSpPr>
          <p:spPr>
            <a:xfrm>
              <a:off x="97204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F5522D1-ECFB-43D3-87C7-8572B6CB6E93}"/>
                </a:ext>
              </a:extLst>
            </p:cNvPr>
            <p:cNvSpPr/>
            <p:nvPr/>
          </p:nvSpPr>
          <p:spPr>
            <a:xfrm>
              <a:off x="97204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76C7CE6-30AB-4A9D-8FAF-EC07202A09F9}"/>
                </a:ext>
              </a:extLst>
            </p:cNvPr>
            <p:cNvSpPr/>
            <p:nvPr/>
          </p:nvSpPr>
          <p:spPr>
            <a:xfrm>
              <a:off x="7078776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FC0B4E1-80B1-4516-B8FE-DFB09C552592}"/>
                </a:ext>
              </a:extLst>
            </p:cNvPr>
            <p:cNvSpPr/>
            <p:nvPr/>
          </p:nvSpPr>
          <p:spPr>
            <a:xfrm>
              <a:off x="707877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BB32DA0-E6E5-445C-B776-A687496C3C7C}"/>
                </a:ext>
              </a:extLst>
            </p:cNvPr>
            <p:cNvSpPr/>
            <p:nvPr/>
          </p:nvSpPr>
          <p:spPr>
            <a:xfrm>
              <a:off x="722611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3544EAE-CDE6-4D81-90E8-2FD9477267C7}"/>
                </a:ext>
              </a:extLst>
            </p:cNvPr>
            <p:cNvSpPr/>
            <p:nvPr/>
          </p:nvSpPr>
          <p:spPr>
            <a:xfrm>
              <a:off x="722611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676DB62-5D3C-425A-9908-9EFC430E7BF6}"/>
                </a:ext>
              </a:extLst>
            </p:cNvPr>
            <p:cNvSpPr/>
            <p:nvPr/>
          </p:nvSpPr>
          <p:spPr>
            <a:xfrm>
              <a:off x="7373456" y="4900804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26C3CA3-38C2-4B99-9D78-E31CF2F12BA8}"/>
                </a:ext>
              </a:extLst>
            </p:cNvPr>
            <p:cNvSpPr/>
            <p:nvPr/>
          </p:nvSpPr>
          <p:spPr>
            <a:xfrm>
              <a:off x="737345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BBB2732-3FAD-4914-9B03-F3D50B2754B1}"/>
                </a:ext>
              </a:extLst>
            </p:cNvPr>
            <p:cNvSpPr/>
            <p:nvPr/>
          </p:nvSpPr>
          <p:spPr>
            <a:xfrm>
              <a:off x="752079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1DE548-6581-47F6-9537-3DEFD571AA16}"/>
                </a:ext>
              </a:extLst>
            </p:cNvPr>
            <p:cNvSpPr/>
            <p:nvPr/>
          </p:nvSpPr>
          <p:spPr>
            <a:xfrm>
              <a:off x="752079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6A49205-221E-4CD1-83BB-E38BA2CDE5B4}"/>
                </a:ext>
              </a:extLst>
            </p:cNvPr>
            <p:cNvSpPr/>
            <p:nvPr/>
          </p:nvSpPr>
          <p:spPr>
            <a:xfrm>
              <a:off x="766813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406D2C-E5D7-4348-A08D-2602A7C202EB}"/>
                </a:ext>
              </a:extLst>
            </p:cNvPr>
            <p:cNvSpPr/>
            <p:nvPr/>
          </p:nvSpPr>
          <p:spPr>
            <a:xfrm>
              <a:off x="766813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3BE59C9-BFCD-401A-9C11-3210A93C4A4A}"/>
                </a:ext>
              </a:extLst>
            </p:cNvPr>
            <p:cNvSpPr/>
            <p:nvPr/>
          </p:nvSpPr>
          <p:spPr>
            <a:xfrm>
              <a:off x="781547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D43D5AC-D004-49A3-AA9A-B5A8A34D9921}"/>
                </a:ext>
              </a:extLst>
            </p:cNvPr>
            <p:cNvSpPr/>
            <p:nvPr/>
          </p:nvSpPr>
          <p:spPr>
            <a:xfrm>
              <a:off x="7815475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ED7F241-1D1A-4EC7-9CBB-F99CF2CF4F7B}"/>
                </a:ext>
              </a:extLst>
            </p:cNvPr>
            <p:cNvSpPr/>
            <p:nvPr/>
          </p:nvSpPr>
          <p:spPr>
            <a:xfrm>
              <a:off x="796281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AA0C2BA-40AE-4F49-9C59-2EAAAEB55B1E}"/>
                </a:ext>
              </a:extLst>
            </p:cNvPr>
            <p:cNvSpPr/>
            <p:nvPr/>
          </p:nvSpPr>
          <p:spPr>
            <a:xfrm>
              <a:off x="7962815" y="505479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F554211-C1CC-46B6-89E6-5603A944135F}"/>
                </a:ext>
              </a:extLst>
            </p:cNvPr>
            <p:cNvSpPr/>
            <p:nvPr/>
          </p:nvSpPr>
          <p:spPr>
            <a:xfrm>
              <a:off x="811015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70A1C71-1205-4DC1-B00C-526C2111B051}"/>
                </a:ext>
              </a:extLst>
            </p:cNvPr>
            <p:cNvSpPr/>
            <p:nvPr/>
          </p:nvSpPr>
          <p:spPr>
            <a:xfrm>
              <a:off x="8110155" y="5054792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0F54423-CFE6-4231-A1C2-CE050E007A4E}"/>
                </a:ext>
              </a:extLst>
            </p:cNvPr>
            <p:cNvSpPr/>
            <p:nvPr/>
          </p:nvSpPr>
          <p:spPr>
            <a:xfrm>
              <a:off x="575263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C9D21ED-A076-4AD1-86C6-D29A80851853}"/>
                </a:ext>
              </a:extLst>
            </p:cNvPr>
            <p:cNvSpPr/>
            <p:nvPr/>
          </p:nvSpPr>
          <p:spPr>
            <a:xfrm>
              <a:off x="575263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1813BF2-832D-4C0A-A16F-E2E0B47A5BB0}"/>
                </a:ext>
              </a:extLst>
            </p:cNvPr>
            <p:cNvSpPr/>
            <p:nvPr/>
          </p:nvSpPr>
          <p:spPr>
            <a:xfrm>
              <a:off x="589997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D8CA34D-D248-4087-B11D-51121A884BAE}"/>
                </a:ext>
              </a:extLst>
            </p:cNvPr>
            <p:cNvSpPr/>
            <p:nvPr/>
          </p:nvSpPr>
          <p:spPr>
            <a:xfrm>
              <a:off x="589997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4950BC2-2639-4C4E-9F7A-0516CA24A027}"/>
                </a:ext>
              </a:extLst>
            </p:cNvPr>
            <p:cNvSpPr/>
            <p:nvPr/>
          </p:nvSpPr>
          <p:spPr>
            <a:xfrm>
              <a:off x="60473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76A8D2C-CE41-4D33-B68D-F4177252E608}"/>
                </a:ext>
              </a:extLst>
            </p:cNvPr>
            <p:cNvSpPr/>
            <p:nvPr/>
          </p:nvSpPr>
          <p:spPr>
            <a:xfrm>
              <a:off x="60473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D15BE11-BF35-4EA1-BD08-E92F2CD49112}"/>
                </a:ext>
              </a:extLst>
            </p:cNvPr>
            <p:cNvSpPr/>
            <p:nvPr/>
          </p:nvSpPr>
          <p:spPr>
            <a:xfrm>
              <a:off x="61946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68DFF6-3587-47F4-A775-E2A74EF83E52}"/>
                </a:ext>
              </a:extLst>
            </p:cNvPr>
            <p:cNvSpPr/>
            <p:nvPr/>
          </p:nvSpPr>
          <p:spPr>
            <a:xfrm>
              <a:off x="61946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EA021AF-83DF-4151-B56A-2ECFEF8E504D}"/>
                </a:ext>
              </a:extLst>
            </p:cNvPr>
            <p:cNvSpPr/>
            <p:nvPr/>
          </p:nvSpPr>
          <p:spPr>
            <a:xfrm>
              <a:off x="6341999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DE88676-8872-422A-94CF-F861BD671579}"/>
                </a:ext>
              </a:extLst>
            </p:cNvPr>
            <p:cNvSpPr/>
            <p:nvPr/>
          </p:nvSpPr>
          <p:spPr>
            <a:xfrm>
              <a:off x="634199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FF520FC-9B19-456E-A80D-EB892179398A}"/>
                </a:ext>
              </a:extLst>
            </p:cNvPr>
            <p:cNvSpPr/>
            <p:nvPr/>
          </p:nvSpPr>
          <p:spPr>
            <a:xfrm>
              <a:off x="648933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958BCBC-C2C9-4B1B-A446-648AE72C73C4}"/>
                </a:ext>
              </a:extLst>
            </p:cNvPr>
            <p:cNvSpPr/>
            <p:nvPr/>
          </p:nvSpPr>
          <p:spPr>
            <a:xfrm>
              <a:off x="648933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D22AAFC-E711-42CE-B555-922191CBD1BA}"/>
                </a:ext>
              </a:extLst>
            </p:cNvPr>
            <p:cNvSpPr/>
            <p:nvPr/>
          </p:nvSpPr>
          <p:spPr>
            <a:xfrm>
              <a:off x="663667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FE3947F-F563-418B-AA77-4815EBE2A0D9}"/>
                </a:ext>
              </a:extLst>
            </p:cNvPr>
            <p:cNvSpPr/>
            <p:nvPr/>
          </p:nvSpPr>
          <p:spPr>
            <a:xfrm>
              <a:off x="663667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23270EA-26D4-4EFF-97A8-601D5E2D9447}"/>
                </a:ext>
              </a:extLst>
            </p:cNvPr>
            <p:cNvSpPr/>
            <p:nvPr/>
          </p:nvSpPr>
          <p:spPr>
            <a:xfrm>
              <a:off x="6784018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9C79CFE-0251-4058-9169-977B1716736C}"/>
                </a:ext>
              </a:extLst>
            </p:cNvPr>
            <p:cNvSpPr/>
            <p:nvPr/>
          </p:nvSpPr>
          <p:spPr>
            <a:xfrm>
              <a:off x="678401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68" idx="1"/>
              <a:endCxn id="103" idx="0"/>
            </p:cNvCxnSpPr>
            <p:nvPr/>
          </p:nvCxnSpPr>
          <p:spPr>
            <a:xfrm rot="10800000" flipV="1">
              <a:off x="8036485" y="2587688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꺾인 연결선 329">
              <a:extLst>
                <a:ext uri="{FF2B5EF4-FFF2-40B4-BE49-F238E27FC236}">
                  <a16:creationId xmlns:a16="http://schemas.microsoft.com/office/drawing/2014/main" id="{B73FF536-BF6B-4E89-A4A9-78976322F1FB}"/>
                </a:ext>
              </a:extLst>
            </p:cNvPr>
            <p:cNvCxnSpPr>
              <a:cxnSpLocks/>
              <a:stCxn id="213" idx="2"/>
              <a:endCxn id="55" idx="2"/>
            </p:cNvCxnSpPr>
            <p:nvPr/>
          </p:nvCxnSpPr>
          <p:spPr>
            <a:xfrm rot="16200000" flipH="1">
              <a:off x="5221379" y="139124"/>
              <a:ext cx="12700" cy="4171889"/>
            </a:xfrm>
            <a:prstGeom prst="bentConnector3">
              <a:avLst>
                <a:gd name="adj1" fmla="val 3150016"/>
              </a:avLst>
            </a:prstGeom>
            <a:noFill/>
            <a:ln w="28575">
              <a:solidFill>
                <a:srgbClr val="05FF76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BBB57CC-5C3C-4AC8-B267-537C76FA1FAD}"/>
                </a:ext>
              </a:extLst>
            </p:cNvPr>
            <p:cNvSpPr txBox="1"/>
            <p:nvPr/>
          </p:nvSpPr>
          <p:spPr>
            <a:xfrm rot="5400000" flipV="1">
              <a:off x="2556666" y="1721816"/>
              <a:ext cx="58811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EN (Enable)</a:t>
              </a:r>
              <a:endParaRPr lang="ko-KR" alt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2B1F5C3-AF65-4941-ABF9-5027E0CAD030}"/>
                </a:ext>
              </a:extLst>
            </p:cNvPr>
            <p:cNvSpPr txBox="1"/>
            <p:nvPr/>
          </p:nvSpPr>
          <p:spPr>
            <a:xfrm rot="5400000" flipV="1">
              <a:off x="2160135" y="1857707"/>
              <a:ext cx="29841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PWM</a:t>
              </a:r>
              <a:endParaRPr lang="ko-KR" altLang="en-US"/>
            </a:p>
          </p:txBody>
        </p:sp>
        <p:cxnSp>
          <p:nvCxnSpPr>
            <p:cNvPr id="138" name="꺾인 연결선 368">
              <a:extLst>
                <a:ext uri="{FF2B5EF4-FFF2-40B4-BE49-F238E27FC236}">
                  <a16:creationId xmlns:a16="http://schemas.microsoft.com/office/drawing/2014/main" id="{FEADFFD8-5951-4E43-8AB2-51DFB3D9463B}"/>
                </a:ext>
              </a:extLst>
            </p:cNvPr>
            <p:cNvCxnSpPr>
              <a:cxnSpLocks/>
              <a:stCxn id="25" idx="2"/>
              <a:endCxn id="208" idx="2"/>
            </p:cNvCxnSpPr>
            <p:nvPr/>
          </p:nvCxnSpPr>
          <p:spPr>
            <a:xfrm rot="5400000">
              <a:off x="4395286" y="139125"/>
              <a:ext cx="12700" cy="4171889"/>
            </a:xfrm>
            <a:prstGeom prst="bentConnector3">
              <a:avLst>
                <a:gd name="adj1" fmla="val 432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340">
              <a:extLst>
                <a:ext uri="{FF2B5EF4-FFF2-40B4-BE49-F238E27FC236}">
                  <a16:creationId xmlns:a16="http://schemas.microsoft.com/office/drawing/2014/main" id="{AF13FCD6-6716-497A-9C2D-AA853D0479CD}"/>
                </a:ext>
              </a:extLst>
            </p:cNvPr>
            <p:cNvCxnSpPr>
              <a:cxnSpLocks/>
              <a:stCxn id="215" idx="2"/>
              <a:endCxn id="59" idx="2"/>
            </p:cNvCxnSpPr>
            <p:nvPr/>
          </p:nvCxnSpPr>
          <p:spPr>
            <a:xfrm rot="16200000" flipH="1">
              <a:off x="5516058" y="139124"/>
              <a:ext cx="12700" cy="4171889"/>
            </a:xfrm>
            <a:prstGeom prst="bentConnector3">
              <a:avLst>
                <a:gd name="adj1" fmla="val 2175000"/>
              </a:avLst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B2E5FED-4441-4AB7-9C61-FFB1AA8636C4}"/>
                </a:ext>
              </a:extLst>
            </p:cNvPr>
            <p:cNvSpPr txBox="1"/>
            <p:nvPr/>
          </p:nvSpPr>
          <p:spPr>
            <a:xfrm>
              <a:off x="3110065" y="5621414"/>
              <a:ext cx="1885056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CS Pin</a:t>
              </a:r>
            </a:p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 b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endParaRPr>
            </a:p>
            <a:p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ADC or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스코프측정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44284CF-79A0-4DF6-BB9B-64714465585A}"/>
                </a:ext>
              </a:extLst>
            </p:cNvPr>
            <p:cNvSpPr/>
            <p:nvPr/>
          </p:nvSpPr>
          <p:spPr>
            <a:xfrm>
              <a:off x="2912903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F7C5578-D0E1-4B10-BB55-D5E94A1E1837}"/>
                </a:ext>
              </a:extLst>
            </p:cNvPr>
            <p:cNvSpPr/>
            <p:nvPr/>
          </p:nvSpPr>
          <p:spPr>
            <a:xfrm>
              <a:off x="306024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8CAE9264-D545-4267-B6EE-86EEADB41A6D}"/>
                </a:ext>
              </a:extLst>
            </p:cNvPr>
            <p:cNvSpPr/>
            <p:nvPr/>
          </p:nvSpPr>
          <p:spPr>
            <a:xfrm>
              <a:off x="320758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A3CBF8E-E140-45AF-A7CE-8164463131DF}"/>
                </a:ext>
              </a:extLst>
            </p:cNvPr>
            <p:cNvSpPr/>
            <p:nvPr/>
          </p:nvSpPr>
          <p:spPr>
            <a:xfrm>
              <a:off x="335492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945A73B-B351-42F9-AF13-CC6A3CBBEC88}"/>
                </a:ext>
              </a:extLst>
            </p:cNvPr>
            <p:cNvSpPr/>
            <p:nvPr/>
          </p:nvSpPr>
          <p:spPr>
            <a:xfrm>
              <a:off x="350226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881EA0E-92A5-49EA-BAEF-9CC789879467}"/>
                </a:ext>
              </a:extLst>
            </p:cNvPr>
            <p:cNvSpPr/>
            <p:nvPr/>
          </p:nvSpPr>
          <p:spPr>
            <a:xfrm>
              <a:off x="3649602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3AB8851-6C3F-4959-8EA5-133EA76610CD}"/>
                </a:ext>
              </a:extLst>
            </p:cNvPr>
            <p:cNvSpPr/>
            <p:nvPr/>
          </p:nvSpPr>
          <p:spPr>
            <a:xfrm>
              <a:off x="158676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9A76109-D12F-4DED-825E-A73535917C22}"/>
                </a:ext>
              </a:extLst>
            </p:cNvPr>
            <p:cNvSpPr/>
            <p:nvPr/>
          </p:nvSpPr>
          <p:spPr>
            <a:xfrm>
              <a:off x="173410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ACA82CD-EEC4-4C34-82D8-AD04DAB372B6}"/>
                </a:ext>
              </a:extLst>
            </p:cNvPr>
            <p:cNvSpPr/>
            <p:nvPr/>
          </p:nvSpPr>
          <p:spPr>
            <a:xfrm>
              <a:off x="188144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6C0C15-FAC5-4488-A2AF-41BB2F29CEED}"/>
                </a:ext>
              </a:extLst>
            </p:cNvPr>
            <p:cNvSpPr/>
            <p:nvPr/>
          </p:nvSpPr>
          <p:spPr>
            <a:xfrm>
              <a:off x="202878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DB35960-B986-4572-8875-F3E6CD69CF23}"/>
                </a:ext>
              </a:extLst>
            </p:cNvPr>
            <p:cNvSpPr/>
            <p:nvPr/>
          </p:nvSpPr>
          <p:spPr>
            <a:xfrm>
              <a:off x="2176126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A6BA2D6-9F7A-4718-8372-FE5F6C05A245}"/>
                </a:ext>
              </a:extLst>
            </p:cNvPr>
            <p:cNvSpPr/>
            <p:nvPr/>
          </p:nvSpPr>
          <p:spPr>
            <a:xfrm>
              <a:off x="232346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9EB76A2-DEA9-4535-B439-69487FCB257E}"/>
                </a:ext>
              </a:extLst>
            </p:cNvPr>
            <p:cNvSpPr/>
            <p:nvPr/>
          </p:nvSpPr>
          <p:spPr>
            <a:xfrm>
              <a:off x="247080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D9CF173-454D-47C1-9AC3-8A8E699F957F}"/>
                </a:ext>
              </a:extLst>
            </p:cNvPr>
            <p:cNvSpPr/>
            <p:nvPr/>
          </p:nvSpPr>
          <p:spPr>
            <a:xfrm>
              <a:off x="261814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96F13D0-2BF5-4840-A686-88001EE95D4D}"/>
                </a:ext>
              </a:extLst>
            </p:cNvPr>
            <p:cNvSpPr/>
            <p:nvPr/>
          </p:nvSpPr>
          <p:spPr>
            <a:xfrm>
              <a:off x="105695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DD9BE68-6A47-46E0-A609-3E72E63EA076}"/>
                </a:ext>
              </a:extLst>
            </p:cNvPr>
            <p:cNvSpPr/>
            <p:nvPr/>
          </p:nvSpPr>
          <p:spPr>
            <a:xfrm>
              <a:off x="120429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AAA611-3713-4B72-9F60-5D96096644FF}"/>
                </a:ext>
              </a:extLst>
            </p:cNvPr>
            <p:cNvSpPr/>
            <p:nvPr/>
          </p:nvSpPr>
          <p:spPr>
            <a:xfrm>
              <a:off x="135163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0D90C88-5270-44D0-8155-2B02AADF2890}"/>
                </a:ext>
              </a:extLst>
            </p:cNvPr>
            <p:cNvSpPr/>
            <p:nvPr/>
          </p:nvSpPr>
          <p:spPr>
            <a:xfrm>
              <a:off x="1498973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F0EB4B0-9919-47B3-A287-0D9F8347E4F4}"/>
                </a:ext>
              </a:extLst>
            </p:cNvPr>
            <p:cNvSpPr/>
            <p:nvPr/>
          </p:nvSpPr>
          <p:spPr>
            <a:xfrm>
              <a:off x="16463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E89626-63FF-437B-8141-A2C2DD74C077}"/>
                </a:ext>
              </a:extLst>
            </p:cNvPr>
            <p:cNvSpPr/>
            <p:nvPr/>
          </p:nvSpPr>
          <p:spPr>
            <a:xfrm>
              <a:off x="179365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B387ACA8-1ABE-4C39-BEE2-05DE90C26D0F}"/>
                </a:ext>
              </a:extLst>
            </p:cNvPr>
            <p:cNvSpPr/>
            <p:nvPr/>
          </p:nvSpPr>
          <p:spPr>
            <a:xfrm>
              <a:off x="194099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6B5C75E-BF2C-4ED9-94D7-8B3FE42B9D30}"/>
                </a:ext>
              </a:extLst>
            </p:cNvPr>
            <p:cNvSpPr/>
            <p:nvPr/>
          </p:nvSpPr>
          <p:spPr>
            <a:xfrm>
              <a:off x="208833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FA232E8-7903-4890-8567-03C071216CC2}"/>
                </a:ext>
              </a:extLst>
            </p:cNvPr>
            <p:cNvSpPr/>
            <p:nvPr/>
          </p:nvSpPr>
          <p:spPr>
            <a:xfrm>
              <a:off x="2235671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C52253C-C2C3-4DE5-9F6C-318C1176D9E9}"/>
                </a:ext>
              </a:extLst>
            </p:cNvPr>
            <p:cNvSpPr/>
            <p:nvPr/>
          </p:nvSpPr>
          <p:spPr>
            <a:xfrm>
              <a:off x="238301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69E8BC6-FEB5-4A94-81F8-2AF8D77E95E9}"/>
                </a:ext>
              </a:extLst>
            </p:cNvPr>
            <p:cNvSpPr/>
            <p:nvPr/>
          </p:nvSpPr>
          <p:spPr>
            <a:xfrm>
              <a:off x="261974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211407E-20CA-414F-9D73-EE5269000215}"/>
                </a:ext>
              </a:extLst>
            </p:cNvPr>
            <p:cNvSpPr/>
            <p:nvPr/>
          </p:nvSpPr>
          <p:spPr>
            <a:xfrm>
              <a:off x="2767085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5A73DF0-F09B-4C2B-9162-E9B4B863D2A2}"/>
                </a:ext>
              </a:extLst>
            </p:cNvPr>
            <p:cNvSpPr/>
            <p:nvPr/>
          </p:nvSpPr>
          <p:spPr>
            <a:xfrm>
              <a:off x="291442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67377A0-06D5-4771-A6A7-1F6BED373C9E}"/>
                </a:ext>
              </a:extLst>
            </p:cNvPr>
            <p:cNvSpPr/>
            <p:nvPr/>
          </p:nvSpPr>
          <p:spPr>
            <a:xfrm>
              <a:off x="3061765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ACF22A64-604E-40F9-9905-389B27817B91}"/>
                </a:ext>
              </a:extLst>
            </p:cNvPr>
            <p:cNvSpPr/>
            <p:nvPr/>
          </p:nvSpPr>
          <p:spPr>
            <a:xfrm>
              <a:off x="320910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5470ADC-0443-4458-969B-508C911B3BDE}"/>
                </a:ext>
              </a:extLst>
            </p:cNvPr>
            <p:cNvSpPr/>
            <p:nvPr/>
          </p:nvSpPr>
          <p:spPr>
            <a:xfrm>
              <a:off x="3356444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7249C84-7480-47CC-9FFA-588CFF793FF7}"/>
                </a:ext>
              </a:extLst>
            </p:cNvPr>
            <p:cNvSpPr/>
            <p:nvPr/>
          </p:nvSpPr>
          <p:spPr>
            <a:xfrm>
              <a:off x="350378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06DE89D-EA45-47B4-9CF2-3B7EDAFB7AE1}"/>
                </a:ext>
              </a:extLst>
            </p:cNvPr>
            <p:cNvSpPr/>
            <p:nvPr/>
          </p:nvSpPr>
          <p:spPr>
            <a:xfrm>
              <a:off x="365112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B715C2A-C314-4F1D-8225-3DA7CB164D68}"/>
                </a:ext>
              </a:extLst>
            </p:cNvPr>
            <p:cNvSpPr txBox="1"/>
            <p:nvPr/>
          </p:nvSpPr>
          <p:spPr>
            <a:xfrm rot="16200000" flipH="1" flipV="1">
              <a:off x="2397881" y="5601981"/>
              <a:ext cx="1204074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CS (Voltage via Current)</a:t>
              </a:r>
              <a:endParaRPr lang="ko-KR" altLang="en-US" sz="800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4EC6664-9A29-42BE-8C4E-1BE5DAE7F122}"/>
                </a:ext>
              </a:extLst>
            </p:cNvPr>
            <p:cNvSpPr txBox="1"/>
            <p:nvPr/>
          </p:nvSpPr>
          <p:spPr>
            <a:xfrm rot="5400000" flipV="1">
              <a:off x="3307094" y="1887728"/>
              <a:ext cx="24053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INA</a:t>
              </a:r>
              <a:endParaRPr lang="ko-KR" altLang="en-US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E3461CB-7549-44C7-A6C5-BFED631102F1}"/>
                </a:ext>
              </a:extLst>
            </p:cNvPr>
            <p:cNvSpPr txBox="1"/>
            <p:nvPr/>
          </p:nvSpPr>
          <p:spPr>
            <a:xfrm rot="5400000" flipV="1">
              <a:off x="3019939" y="1885790"/>
              <a:ext cx="24054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INB</a:t>
              </a:r>
              <a:endParaRPr lang="ko-KR" altLang="en-US"/>
            </a:p>
          </p:txBody>
        </p:sp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B9678429-FDF0-4A83-86DB-4B8133B1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274" y="5105040"/>
              <a:ext cx="2446330" cy="1120991"/>
            </a:xfrm>
            <a:prstGeom prst="rect">
              <a:avLst/>
            </a:prstGeom>
          </p:spPr>
        </p:pic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B310946E-23CF-495F-9EC6-8434B5085791}"/>
                </a:ext>
              </a:extLst>
            </p:cNvPr>
            <p:cNvSpPr/>
            <p:nvPr/>
          </p:nvSpPr>
          <p:spPr>
            <a:xfrm rot="5400000">
              <a:off x="10901310" y="1338468"/>
              <a:ext cx="149851" cy="9165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PTB8 – M1_INA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59B25DFA-C953-430B-AB68-71128B153092}"/>
                </a:ext>
              </a:extLst>
            </p:cNvPr>
            <p:cNvSpPr/>
            <p:nvPr/>
          </p:nvSpPr>
          <p:spPr>
            <a:xfrm rot="5400000">
              <a:off x="8826228" y="1338468"/>
              <a:ext cx="149851" cy="916542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PTC10 – M1_EN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DA20515-1FF6-4FE1-9211-E5981484C058}"/>
                </a:ext>
              </a:extLst>
            </p:cNvPr>
            <p:cNvSpPr/>
            <p:nvPr/>
          </p:nvSpPr>
          <p:spPr>
            <a:xfrm rot="5400000">
              <a:off x="9863769" y="1215849"/>
              <a:ext cx="149851" cy="1161780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PTB10 – M1_INB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CCAE3072-4410-4265-8173-1132B2C23EB3}"/>
                </a:ext>
              </a:extLst>
            </p:cNvPr>
            <p:cNvSpPr/>
            <p:nvPr/>
          </p:nvSpPr>
          <p:spPr>
            <a:xfrm rot="5400000">
              <a:off x="7758904" y="1190701"/>
              <a:ext cx="149851" cy="121207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PTD14 – FTM2_PWM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7674849" y="4627802"/>
              <a:ext cx="147340" cy="1339486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PTD4 – 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M1_CS(Current</a:t>
              </a:r>
              <a:r>
                <a:rPr lang="en-US" altLang="ko-KR" sz="900" b="1">
                  <a:solidFill>
                    <a:schemeClr val="tx1"/>
                  </a:solidFill>
                </a:rPr>
                <a:t>)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8736040" y="1276831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Vcc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9471378" y="1276832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Hall IC GND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261884"/>
              <a:ext cx="147340" cy="106946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PTB3 – FTM1_QDA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5563645" y="1266876"/>
              <a:ext cx="147340" cy="10594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PTB2 – FTM1_QDB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90" idx="0"/>
              <a:endCxn id="94" idx="0"/>
            </p:cNvCxnSpPr>
            <p:nvPr/>
          </p:nvCxnSpPr>
          <p:spPr>
            <a:xfrm rot="5400000" flipH="1" flipV="1">
              <a:off x="7299786" y="4753464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9194145" y="4447262"/>
              <a:ext cx="147340" cy="17005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PTB0 –CS(Current) ADC0_SE4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C4B8C5F4-2B94-4A15-B4B7-B77DA5F1E854}"/>
                </a:ext>
              </a:extLst>
            </p:cNvPr>
            <p:cNvSpPr txBox="1"/>
            <p:nvPr/>
          </p:nvSpPr>
          <p:spPr>
            <a:xfrm>
              <a:off x="3539913" y="1486512"/>
              <a:ext cx="144018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Motor</a:t>
              </a:r>
              <a:r>
                <a:rPr lang="ko-KR" altLang="en-US" sz="2800" b="1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lang="ko-KR" altLang="en-US" sz="28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DC4F13FC-7CE4-4A45-A8AA-02D0D314D8D7}"/>
                </a:ext>
              </a:extLst>
            </p:cNvPr>
            <p:cNvSpPr txBox="1"/>
            <p:nvPr/>
          </p:nvSpPr>
          <p:spPr>
            <a:xfrm>
              <a:off x="8491606" y="4120905"/>
              <a:ext cx="24761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>
                  <a:solidFill>
                    <a:srgbClr val="0000FF"/>
                  </a:solidFill>
                </a:rPr>
                <a:t>FTM2 – Motor1 PWM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FTM0 – Input Capture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FTM1 – Quadrature Decoder</a:t>
              </a:r>
              <a:endParaRPr lang="ko-KR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7671661" y="4773073"/>
              <a:ext cx="147340" cy="13402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PTC14 – ADC0_Ch12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9013025" y="4774734"/>
              <a:ext cx="147340" cy="133688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PTC3 </a:t>
              </a:r>
              <a:r>
                <a:rPr lang="en-US" altLang="ko-KR" sz="900" b="1">
                  <a:solidFill>
                    <a:schemeClr val="tx1"/>
                  </a:solidFill>
                </a:rPr>
                <a:t>– 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FTM0_IC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99911" y="7531763"/>
            <a:ext cx="11804672" cy="4776260"/>
            <a:chOff x="499911" y="7531763"/>
            <a:chExt cx="11804672" cy="4776260"/>
          </a:xfrm>
        </p:grpSpPr>
        <p:grpSp>
          <p:nvGrpSpPr>
            <p:cNvPr id="6" name="그룹 5"/>
            <p:cNvGrpSpPr/>
            <p:nvPr/>
          </p:nvGrpSpPr>
          <p:grpSpPr>
            <a:xfrm>
              <a:off x="499911" y="7531763"/>
              <a:ext cx="11804672" cy="4776260"/>
              <a:chOff x="351878" y="8212740"/>
              <a:chExt cx="11804672" cy="477626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351878" y="8212740"/>
                <a:ext cx="11804672" cy="4776260"/>
                <a:chOff x="321615" y="8721930"/>
                <a:chExt cx="11804672" cy="4776260"/>
              </a:xfrm>
            </p:grpSpPr>
            <p:pic>
              <p:nvPicPr>
                <p:cNvPr id="270" name="그림 269">
                  <a:extLst>
                    <a:ext uri="{FF2B5EF4-FFF2-40B4-BE49-F238E27FC236}">
                      <a16:creationId xmlns:a16="http://schemas.microsoft.com/office/drawing/2014/main" id="{C93D949E-7B19-4684-AE20-423DC2EC8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1615" y="9326544"/>
                  <a:ext cx="3752764" cy="2943196"/>
                </a:xfrm>
                <a:prstGeom prst="rect">
                  <a:avLst/>
                </a:prstGeom>
              </p:spPr>
            </p:pic>
            <p:pic>
              <p:nvPicPr>
                <p:cNvPr id="271" name="그림 270">
                  <a:extLst>
                    <a:ext uri="{FF2B5EF4-FFF2-40B4-BE49-F238E27FC236}">
                      <a16:creationId xmlns:a16="http://schemas.microsoft.com/office/drawing/2014/main" id="{F59BB33F-6817-45DE-B540-838081CA8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91428" y="9129123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CD63C863-319C-43C8-AC9D-2651FBBCE31B}"/>
                    </a:ext>
                  </a:extLst>
                </p:cNvPr>
                <p:cNvSpPr/>
                <p:nvPr/>
              </p:nvSpPr>
              <p:spPr>
                <a:xfrm>
                  <a:off x="55058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452E1F1B-866F-496C-B384-E21B2CCB2C43}"/>
                    </a:ext>
                  </a:extLst>
                </p:cNvPr>
                <p:cNvSpPr/>
                <p:nvPr/>
              </p:nvSpPr>
              <p:spPr>
                <a:xfrm>
                  <a:off x="55058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E913E10A-8706-4283-836B-5C6D5D114066}"/>
                    </a:ext>
                  </a:extLst>
                </p:cNvPr>
                <p:cNvSpPr/>
                <p:nvPr/>
              </p:nvSpPr>
              <p:spPr>
                <a:xfrm>
                  <a:off x="56532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C1FDE502-7DFC-4B14-9728-2BFE822E4FE8}"/>
                    </a:ext>
                  </a:extLst>
                </p:cNvPr>
                <p:cNvSpPr/>
                <p:nvPr/>
              </p:nvSpPr>
              <p:spPr>
                <a:xfrm>
                  <a:off x="56532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A9B3FB13-1EBB-4DEC-8858-BED6DD505D79}"/>
                    </a:ext>
                  </a:extLst>
                </p:cNvPr>
                <p:cNvSpPr/>
                <p:nvPr/>
              </p:nvSpPr>
              <p:spPr>
                <a:xfrm>
                  <a:off x="580057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21E42829-6646-4934-B29C-ED50D7BFBB25}"/>
                    </a:ext>
                  </a:extLst>
                </p:cNvPr>
                <p:cNvSpPr/>
                <p:nvPr/>
              </p:nvSpPr>
              <p:spPr>
                <a:xfrm>
                  <a:off x="580057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4431E7E1-965E-4902-BCAC-CE4B57975714}"/>
                    </a:ext>
                  </a:extLst>
                </p:cNvPr>
                <p:cNvSpPr/>
                <p:nvPr/>
              </p:nvSpPr>
              <p:spPr>
                <a:xfrm>
                  <a:off x="594791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C1B1A50F-F6A7-46E5-B23B-87CC36250EC2}"/>
                    </a:ext>
                  </a:extLst>
                </p:cNvPr>
                <p:cNvSpPr/>
                <p:nvPr/>
              </p:nvSpPr>
              <p:spPr>
                <a:xfrm>
                  <a:off x="5947910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152DF3CE-4C8A-4E6A-A751-28F9C039FE0F}"/>
                    </a:ext>
                  </a:extLst>
                </p:cNvPr>
                <p:cNvSpPr/>
                <p:nvPr/>
              </p:nvSpPr>
              <p:spPr>
                <a:xfrm>
                  <a:off x="6095250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3D8BCBAB-C070-4B14-8844-742BAB4CD084}"/>
                    </a:ext>
                  </a:extLst>
                </p:cNvPr>
                <p:cNvSpPr/>
                <p:nvPr/>
              </p:nvSpPr>
              <p:spPr>
                <a:xfrm>
                  <a:off x="60952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08318EB4-5834-4465-9D3E-0CB123AF16FA}"/>
                    </a:ext>
                  </a:extLst>
                </p:cNvPr>
                <p:cNvSpPr/>
                <p:nvPr/>
              </p:nvSpPr>
              <p:spPr>
                <a:xfrm>
                  <a:off x="6242589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0D2FB914-EB55-4416-BC47-C4CE7AD1CB22}"/>
                    </a:ext>
                  </a:extLst>
                </p:cNvPr>
                <p:cNvSpPr/>
                <p:nvPr/>
              </p:nvSpPr>
              <p:spPr>
                <a:xfrm>
                  <a:off x="6242589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07AD974F-D7D6-4B0F-920A-08C80DF562E0}"/>
                    </a:ext>
                  </a:extLst>
                </p:cNvPr>
                <p:cNvSpPr/>
                <p:nvPr/>
              </p:nvSpPr>
              <p:spPr>
                <a:xfrm>
                  <a:off x="638992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DADBE876-C8B1-4642-A085-0CD042A9565A}"/>
                    </a:ext>
                  </a:extLst>
                </p:cNvPr>
                <p:cNvSpPr/>
                <p:nvPr/>
              </p:nvSpPr>
              <p:spPr>
                <a:xfrm>
                  <a:off x="638992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DCF9A963-82C2-4082-AF10-38F5E76E0E95}"/>
                    </a:ext>
                  </a:extLst>
                </p:cNvPr>
                <p:cNvSpPr/>
                <p:nvPr/>
              </p:nvSpPr>
              <p:spPr>
                <a:xfrm>
                  <a:off x="65372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B5E88AC3-5793-43B0-A4EF-3D1423CCDA61}"/>
                    </a:ext>
                  </a:extLst>
                </p:cNvPr>
                <p:cNvSpPr/>
                <p:nvPr/>
              </p:nvSpPr>
              <p:spPr>
                <a:xfrm>
                  <a:off x="6537269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1A07D00D-E9F5-444E-B964-9BCB2F5AEB26}"/>
                    </a:ext>
                  </a:extLst>
                </p:cNvPr>
                <p:cNvSpPr/>
                <p:nvPr/>
              </p:nvSpPr>
              <p:spPr>
                <a:xfrm>
                  <a:off x="668460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E8C5696B-CD75-4300-B463-36299396D0EF}"/>
                    </a:ext>
                  </a:extLst>
                </p:cNvPr>
                <p:cNvSpPr/>
                <p:nvPr/>
              </p:nvSpPr>
              <p:spPr>
                <a:xfrm>
                  <a:off x="6684608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A9373C10-50C4-41C3-8CB6-B7F3C94C5975}"/>
                    </a:ext>
                  </a:extLst>
                </p:cNvPr>
                <p:cNvSpPr/>
                <p:nvPr/>
              </p:nvSpPr>
              <p:spPr>
                <a:xfrm>
                  <a:off x="683194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06BEA345-4163-4237-8444-BC484BF9CCB6}"/>
                    </a:ext>
                  </a:extLst>
                </p:cNvPr>
                <p:cNvSpPr/>
                <p:nvPr/>
              </p:nvSpPr>
              <p:spPr>
                <a:xfrm>
                  <a:off x="6831948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8F4C867F-564D-4565-8641-CB27094CFB32}"/>
                    </a:ext>
                  </a:extLst>
                </p:cNvPr>
                <p:cNvSpPr/>
                <p:nvPr/>
              </p:nvSpPr>
              <p:spPr>
                <a:xfrm>
                  <a:off x="840625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08771943-1887-442D-BA03-9D05AA761647}"/>
                    </a:ext>
                  </a:extLst>
                </p:cNvPr>
                <p:cNvSpPr/>
                <p:nvPr/>
              </p:nvSpPr>
              <p:spPr>
                <a:xfrm>
                  <a:off x="840625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44978CFB-CF08-45A8-94CD-F3951B7F8A6D}"/>
                    </a:ext>
                  </a:extLst>
                </p:cNvPr>
                <p:cNvSpPr/>
                <p:nvPr/>
              </p:nvSpPr>
              <p:spPr>
                <a:xfrm>
                  <a:off x="855359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E335C5BF-4F7F-451B-9AB2-60F53FB29785}"/>
                    </a:ext>
                  </a:extLst>
                </p:cNvPr>
                <p:cNvSpPr/>
                <p:nvPr/>
              </p:nvSpPr>
              <p:spPr>
                <a:xfrm>
                  <a:off x="855359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4A6EF623-1499-4619-9648-5B7CF87984AE}"/>
                    </a:ext>
                  </a:extLst>
                </p:cNvPr>
                <p:cNvSpPr/>
                <p:nvPr/>
              </p:nvSpPr>
              <p:spPr>
                <a:xfrm>
                  <a:off x="8700931" y="9186222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2B26D434-7274-49B7-9367-229A43CAA61C}"/>
                    </a:ext>
                  </a:extLst>
                </p:cNvPr>
                <p:cNvSpPr/>
                <p:nvPr/>
              </p:nvSpPr>
              <p:spPr>
                <a:xfrm>
                  <a:off x="870093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BCF32B20-A162-4764-8344-6F36DD02EE5E}"/>
                    </a:ext>
                  </a:extLst>
                </p:cNvPr>
                <p:cNvSpPr/>
                <p:nvPr/>
              </p:nvSpPr>
              <p:spPr>
                <a:xfrm>
                  <a:off x="884827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7AA887D7-5995-4F63-89AF-0A47491BD5FF}"/>
                    </a:ext>
                  </a:extLst>
                </p:cNvPr>
                <p:cNvSpPr/>
                <p:nvPr/>
              </p:nvSpPr>
              <p:spPr>
                <a:xfrm>
                  <a:off x="884827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02A8F604-4E22-491D-BFFB-BD70ABB24F2F}"/>
                    </a:ext>
                  </a:extLst>
                </p:cNvPr>
                <p:cNvSpPr/>
                <p:nvPr/>
              </p:nvSpPr>
              <p:spPr>
                <a:xfrm>
                  <a:off x="899561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6FCED087-2533-40DC-9146-A07C032A0CFA}"/>
                    </a:ext>
                  </a:extLst>
                </p:cNvPr>
                <p:cNvSpPr/>
                <p:nvPr/>
              </p:nvSpPr>
              <p:spPr>
                <a:xfrm>
                  <a:off x="899561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9CDBF20F-1CFD-4024-BE9A-A04434AD70B1}"/>
                    </a:ext>
                  </a:extLst>
                </p:cNvPr>
                <p:cNvSpPr/>
                <p:nvPr/>
              </p:nvSpPr>
              <p:spPr>
                <a:xfrm>
                  <a:off x="914295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E37F815F-3E52-4E64-AC0B-EF0A272EBDCD}"/>
                    </a:ext>
                  </a:extLst>
                </p:cNvPr>
                <p:cNvSpPr/>
                <p:nvPr/>
              </p:nvSpPr>
              <p:spPr>
                <a:xfrm>
                  <a:off x="91429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7F27D925-F961-4419-960F-3E0C8BE782BA}"/>
                    </a:ext>
                  </a:extLst>
                </p:cNvPr>
                <p:cNvSpPr/>
                <p:nvPr/>
              </p:nvSpPr>
              <p:spPr>
                <a:xfrm>
                  <a:off x="92902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0B202BB7-4DA7-4305-8007-19E43C15495F}"/>
                    </a:ext>
                  </a:extLst>
                </p:cNvPr>
                <p:cNvSpPr/>
                <p:nvPr/>
              </p:nvSpPr>
              <p:spPr>
                <a:xfrm>
                  <a:off x="92902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770F064F-7B44-498A-9CEC-879E31DC05C2}"/>
                    </a:ext>
                  </a:extLst>
                </p:cNvPr>
                <p:cNvSpPr/>
                <p:nvPr/>
              </p:nvSpPr>
              <p:spPr>
                <a:xfrm>
                  <a:off x="94376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91ABD864-A594-41CA-A4BE-790B3C51FAC7}"/>
                    </a:ext>
                  </a:extLst>
                </p:cNvPr>
                <p:cNvSpPr/>
                <p:nvPr/>
              </p:nvSpPr>
              <p:spPr>
                <a:xfrm>
                  <a:off x="94376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ED740397-8A7A-41EE-9551-C58CAFF27F5E}"/>
                    </a:ext>
                  </a:extLst>
                </p:cNvPr>
                <p:cNvSpPr/>
                <p:nvPr/>
              </p:nvSpPr>
              <p:spPr>
                <a:xfrm>
                  <a:off x="95849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540F694B-7ECA-4BCA-9720-6D6F567E5C75}"/>
                    </a:ext>
                  </a:extLst>
                </p:cNvPr>
                <p:cNvSpPr/>
                <p:nvPr/>
              </p:nvSpPr>
              <p:spPr>
                <a:xfrm>
                  <a:off x="958496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B9015875-A73C-47D7-A9D9-EEEDDDB6922F}"/>
                    </a:ext>
                  </a:extLst>
                </p:cNvPr>
                <p:cNvSpPr/>
                <p:nvPr/>
              </p:nvSpPr>
              <p:spPr>
                <a:xfrm>
                  <a:off x="973230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6521D22D-2278-41A9-BFD4-F5627B9BC7EE}"/>
                    </a:ext>
                  </a:extLst>
                </p:cNvPr>
                <p:cNvSpPr/>
                <p:nvPr/>
              </p:nvSpPr>
              <p:spPr>
                <a:xfrm>
                  <a:off x="973230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2E1A7BA-FC4C-4DC3-B33D-A0662907FEAB}"/>
                    </a:ext>
                  </a:extLst>
                </p:cNvPr>
                <p:cNvSpPr/>
                <p:nvPr/>
              </p:nvSpPr>
              <p:spPr>
                <a:xfrm>
                  <a:off x="706868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0591384-835D-4FD3-9514-78C1A022DF99}"/>
                    </a:ext>
                  </a:extLst>
                </p:cNvPr>
                <p:cNvSpPr/>
                <p:nvPr/>
              </p:nvSpPr>
              <p:spPr>
                <a:xfrm>
                  <a:off x="7068682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BA4C6FCF-21EE-434B-9BBA-98FFCE7C0BA7}"/>
                    </a:ext>
                  </a:extLst>
                </p:cNvPr>
                <p:cNvSpPr/>
                <p:nvPr/>
              </p:nvSpPr>
              <p:spPr>
                <a:xfrm>
                  <a:off x="721602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9" name="직사각형 318">
                  <a:extLst>
                    <a:ext uri="{FF2B5EF4-FFF2-40B4-BE49-F238E27FC236}">
                      <a16:creationId xmlns:a16="http://schemas.microsoft.com/office/drawing/2014/main" id="{84B6E227-E5FD-491D-8872-9B2212C4CB81}"/>
                    </a:ext>
                  </a:extLst>
                </p:cNvPr>
                <p:cNvSpPr/>
                <p:nvPr/>
              </p:nvSpPr>
              <p:spPr>
                <a:xfrm>
                  <a:off x="736336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C99C4B46-62BF-4ED8-B606-61862C48FCCE}"/>
                    </a:ext>
                  </a:extLst>
                </p:cNvPr>
                <p:cNvSpPr/>
                <p:nvPr/>
              </p:nvSpPr>
              <p:spPr>
                <a:xfrm>
                  <a:off x="736336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53B7E670-C9D1-4AF9-ABA1-76EF54117FB7}"/>
                    </a:ext>
                  </a:extLst>
                </p:cNvPr>
                <p:cNvSpPr/>
                <p:nvPr/>
              </p:nvSpPr>
              <p:spPr>
                <a:xfrm>
                  <a:off x="751070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3A97C974-CE81-4DDE-A8E2-EE79088751F4}"/>
                    </a:ext>
                  </a:extLst>
                </p:cNvPr>
                <p:cNvSpPr/>
                <p:nvPr/>
              </p:nvSpPr>
              <p:spPr>
                <a:xfrm>
                  <a:off x="751070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12F357E5-9A7B-4A8D-B30B-05B71B507C5D}"/>
                    </a:ext>
                  </a:extLst>
                </p:cNvPr>
                <p:cNvSpPr/>
                <p:nvPr/>
              </p:nvSpPr>
              <p:spPr>
                <a:xfrm>
                  <a:off x="765804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77475EC8-772C-438A-9E13-DFDEA1813110}"/>
                    </a:ext>
                  </a:extLst>
                </p:cNvPr>
                <p:cNvSpPr/>
                <p:nvPr/>
              </p:nvSpPr>
              <p:spPr>
                <a:xfrm>
                  <a:off x="765804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615BF86B-89FC-48B2-8DE6-90029C12DB42}"/>
                    </a:ext>
                  </a:extLst>
                </p:cNvPr>
                <p:cNvSpPr/>
                <p:nvPr/>
              </p:nvSpPr>
              <p:spPr>
                <a:xfrm>
                  <a:off x="780538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1591F82F-F54B-4E25-8AFB-AA89A595027C}"/>
                    </a:ext>
                  </a:extLst>
                </p:cNvPr>
                <p:cNvSpPr/>
                <p:nvPr/>
              </p:nvSpPr>
              <p:spPr>
                <a:xfrm>
                  <a:off x="78053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CB59C164-08D9-4627-833D-56F2151096D9}"/>
                    </a:ext>
                  </a:extLst>
                </p:cNvPr>
                <p:cNvSpPr/>
                <p:nvPr/>
              </p:nvSpPr>
              <p:spPr>
                <a:xfrm>
                  <a:off x="795272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93841219-A54B-485F-83B4-FC6082435C41}"/>
                    </a:ext>
                  </a:extLst>
                </p:cNvPr>
                <p:cNvSpPr/>
                <p:nvPr/>
              </p:nvSpPr>
              <p:spPr>
                <a:xfrm>
                  <a:off x="795272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6B4545E4-222A-48C1-8A48-2ECD7951D506}"/>
                    </a:ext>
                  </a:extLst>
                </p:cNvPr>
                <p:cNvSpPr/>
                <p:nvPr/>
              </p:nvSpPr>
              <p:spPr>
                <a:xfrm>
                  <a:off x="810006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4F870ACB-8C5F-44C2-9CFB-31477B506632}"/>
                    </a:ext>
                  </a:extLst>
                </p:cNvPr>
                <p:cNvSpPr/>
                <p:nvPr/>
              </p:nvSpPr>
              <p:spPr>
                <a:xfrm>
                  <a:off x="81000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306A6FC5-EA30-4C2C-95AB-D8357FE61D0E}"/>
                    </a:ext>
                  </a:extLst>
                </p:cNvPr>
                <p:cNvSpPr/>
                <p:nvPr/>
              </p:nvSpPr>
              <p:spPr>
                <a:xfrm>
                  <a:off x="11473303" y="1025248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F8197BD6-66C9-4C58-A8D4-7A7E3A5CCD91}"/>
                    </a:ext>
                  </a:extLst>
                </p:cNvPr>
                <p:cNvSpPr/>
                <p:nvPr/>
              </p:nvSpPr>
              <p:spPr>
                <a:xfrm>
                  <a:off x="11473303" y="10916647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3" name="TextBox 332">
                  <a:extLst>
                    <a:ext uri="{FF2B5EF4-FFF2-40B4-BE49-F238E27FC236}">
                      <a16:creationId xmlns:a16="http://schemas.microsoft.com/office/drawing/2014/main" id="{1AE17B35-090B-4E68-823C-E1D51092E6FF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0364129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51D2560F-43E1-4D60-8ACA-BCE5B2D1BDA8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1033056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167B94FF-966C-4769-B4A1-B5834147A7A1}"/>
                    </a:ext>
                  </a:extLst>
                </p:cNvPr>
                <p:cNvSpPr/>
                <p:nvPr/>
              </p:nvSpPr>
              <p:spPr>
                <a:xfrm>
                  <a:off x="11289153" y="9527237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66A8EB14-565E-419C-BA82-BCD05D302E02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523946" y="9693649"/>
                  <a:ext cx="985945" cy="218737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337" name="직사각형 336">
                  <a:extLst>
                    <a:ext uri="{FF2B5EF4-FFF2-40B4-BE49-F238E27FC236}">
                      <a16:creationId xmlns:a16="http://schemas.microsoft.com/office/drawing/2014/main" id="{3B8B98B0-E0AB-455E-982B-B71790850925}"/>
                    </a:ext>
                  </a:extLst>
                </p:cNvPr>
                <p:cNvSpPr/>
                <p:nvPr/>
              </p:nvSpPr>
              <p:spPr>
                <a:xfrm>
                  <a:off x="867144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8" name="직사각형 337">
                  <a:extLst>
                    <a:ext uri="{FF2B5EF4-FFF2-40B4-BE49-F238E27FC236}">
                      <a16:creationId xmlns:a16="http://schemas.microsoft.com/office/drawing/2014/main" id="{1DF15F98-120B-40B8-93AB-CA4C9216099F}"/>
                    </a:ext>
                  </a:extLst>
                </p:cNvPr>
                <p:cNvSpPr/>
                <p:nvPr/>
              </p:nvSpPr>
              <p:spPr>
                <a:xfrm>
                  <a:off x="867144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870CB3B3-AE53-4789-86B1-1FE192194A80}"/>
                    </a:ext>
                  </a:extLst>
                </p:cNvPr>
                <p:cNvSpPr/>
                <p:nvPr/>
              </p:nvSpPr>
              <p:spPr>
                <a:xfrm>
                  <a:off x="8818789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3E83DEB4-B7D6-415D-A9C4-03E71300790C}"/>
                    </a:ext>
                  </a:extLst>
                </p:cNvPr>
                <p:cNvSpPr/>
                <p:nvPr/>
              </p:nvSpPr>
              <p:spPr>
                <a:xfrm>
                  <a:off x="881878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6D74D97A-6DCC-466F-9E6D-B53AD638BFA7}"/>
                    </a:ext>
                  </a:extLst>
                </p:cNvPr>
                <p:cNvSpPr/>
                <p:nvPr/>
              </p:nvSpPr>
              <p:spPr>
                <a:xfrm>
                  <a:off x="896612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8F7D1037-771F-47EC-8078-64A79EBB5491}"/>
                    </a:ext>
                  </a:extLst>
                </p:cNvPr>
                <p:cNvSpPr/>
                <p:nvPr/>
              </p:nvSpPr>
              <p:spPr>
                <a:xfrm>
                  <a:off x="896612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CC1A0935-24C8-452C-9E5F-99D78BE89E48}"/>
                    </a:ext>
                  </a:extLst>
                </p:cNvPr>
                <p:cNvSpPr/>
                <p:nvPr/>
              </p:nvSpPr>
              <p:spPr>
                <a:xfrm>
                  <a:off x="9113469" y="12133420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A496DADC-5B11-4A9D-A51C-A0FF6F70790C}"/>
                    </a:ext>
                  </a:extLst>
                </p:cNvPr>
                <p:cNvSpPr/>
                <p:nvPr/>
              </p:nvSpPr>
              <p:spPr>
                <a:xfrm>
                  <a:off x="911346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11E30F64-3AA0-4A17-8CE6-5AE473F6C68C}"/>
                    </a:ext>
                  </a:extLst>
                </p:cNvPr>
                <p:cNvSpPr/>
                <p:nvPr/>
              </p:nvSpPr>
              <p:spPr>
                <a:xfrm>
                  <a:off x="926080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07A05CCD-46E1-485A-8B83-705E0987FE1D}"/>
                    </a:ext>
                  </a:extLst>
                </p:cNvPr>
                <p:cNvSpPr/>
                <p:nvPr/>
              </p:nvSpPr>
              <p:spPr>
                <a:xfrm>
                  <a:off x="926080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F2D227D1-AE90-4ED8-9580-15E156E8C6DC}"/>
                    </a:ext>
                  </a:extLst>
                </p:cNvPr>
                <p:cNvSpPr/>
                <p:nvPr/>
              </p:nvSpPr>
              <p:spPr>
                <a:xfrm>
                  <a:off x="940814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F69E05EE-79C2-433B-8735-CCD85C725B46}"/>
                    </a:ext>
                  </a:extLst>
                </p:cNvPr>
                <p:cNvSpPr/>
                <p:nvPr/>
              </p:nvSpPr>
              <p:spPr>
                <a:xfrm>
                  <a:off x="940814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8260D167-9543-4C8C-BC1E-DDABCA7B616B}"/>
                    </a:ext>
                  </a:extLst>
                </p:cNvPr>
                <p:cNvSpPr/>
                <p:nvPr/>
              </p:nvSpPr>
              <p:spPr>
                <a:xfrm>
                  <a:off x="955548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6EA2DE39-CCAE-4424-A5CC-E0CBEAB62886}"/>
                    </a:ext>
                  </a:extLst>
                </p:cNvPr>
                <p:cNvSpPr/>
                <p:nvPr/>
              </p:nvSpPr>
              <p:spPr>
                <a:xfrm>
                  <a:off x="955548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1" name="직사각형 350">
                  <a:extLst>
                    <a:ext uri="{FF2B5EF4-FFF2-40B4-BE49-F238E27FC236}">
                      <a16:creationId xmlns:a16="http://schemas.microsoft.com/office/drawing/2014/main" id="{0BCEC23E-A22F-4366-AAC4-6E71192B8900}"/>
                    </a:ext>
                  </a:extLst>
                </p:cNvPr>
                <p:cNvSpPr/>
                <p:nvPr/>
              </p:nvSpPr>
              <p:spPr>
                <a:xfrm>
                  <a:off x="970282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2" name="직사각형 351">
                  <a:extLst>
                    <a:ext uri="{FF2B5EF4-FFF2-40B4-BE49-F238E27FC236}">
                      <a16:creationId xmlns:a16="http://schemas.microsoft.com/office/drawing/2014/main" id="{52FA643C-ABDB-460A-A18A-2FDEA2D81BA3}"/>
                    </a:ext>
                  </a:extLst>
                </p:cNvPr>
                <p:cNvSpPr/>
                <p:nvPr/>
              </p:nvSpPr>
              <p:spPr>
                <a:xfrm>
                  <a:off x="970282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CB5BFE06-EAFE-40DD-AE3C-C7C516772783}"/>
                    </a:ext>
                  </a:extLst>
                </p:cNvPr>
                <p:cNvSpPr/>
                <p:nvPr/>
              </p:nvSpPr>
              <p:spPr>
                <a:xfrm>
                  <a:off x="98501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8FC6409D-E324-4200-86B1-F86033DF5474}"/>
                    </a:ext>
                  </a:extLst>
                </p:cNvPr>
                <p:cNvSpPr/>
                <p:nvPr/>
              </p:nvSpPr>
              <p:spPr>
                <a:xfrm>
                  <a:off x="98501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C7422927-66AF-4133-9F89-4EBF7C1A2F3F}"/>
                    </a:ext>
                  </a:extLst>
                </p:cNvPr>
                <p:cNvSpPr/>
                <p:nvPr/>
              </p:nvSpPr>
              <p:spPr>
                <a:xfrm>
                  <a:off x="99975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E61443EF-50BE-406F-B015-7E17A1C65654}"/>
                    </a:ext>
                  </a:extLst>
                </p:cNvPr>
                <p:cNvSpPr/>
                <p:nvPr/>
              </p:nvSpPr>
              <p:spPr>
                <a:xfrm>
                  <a:off x="9997507" y="12287408"/>
                  <a:ext cx="147340" cy="12382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0403F97-F7B8-4F0A-A968-E67ADAF0653E}"/>
                    </a:ext>
                  </a:extLst>
                </p:cNvPr>
                <p:cNvSpPr/>
                <p:nvPr/>
              </p:nvSpPr>
              <p:spPr>
                <a:xfrm>
                  <a:off x="735582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A3A9F503-B76E-4770-9417-6DDA64044C0E}"/>
                    </a:ext>
                  </a:extLst>
                </p:cNvPr>
                <p:cNvSpPr/>
                <p:nvPr/>
              </p:nvSpPr>
              <p:spPr>
                <a:xfrm>
                  <a:off x="735582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778CC396-8B62-4E99-ADA8-730C2B965E23}"/>
                    </a:ext>
                  </a:extLst>
                </p:cNvPr>
                <p:cNvSpPr/>
                <p:nvPr/>
              </p:nvSpPr>
              <p:spPr>
                <a:xfrm>
                  <a:off x="7503164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F45CE0EB-5413-4066-8DAD-F912FB6F380C}"/>
                    </a:ext>
                  </a:extLst>
                </p:cNvPr>
                <p:cNvSpPr/>
                <p:nvPr/>
              </p:nvSpPr>
              <p:spPr>
                <a:xfrm>
                  <a:off x="750316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8EDA1F1E-DB17-4C40-B01E-17457CABD18C}"/>
                    </a:ext>
                  </a:extLst>
                </p:cNvPr>
                <p:cNvSpPr/>
                <p:nvPr/>
              </p:nvSpPr>
              <p:spPr>
                <a:xfrm>
                  <a:off x="765050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18F50F87-9A4E-495D-8EA2-EE30D60ADA5A}"/>
                    </a:ext>
                  </a:extLst>
                </p:cNvPr>
                <p:cNvSpPr/>
                <p:nvPr/>
              </p:nvSpPr>
              <p:spPr>
                <a:xfrm>
                  <a:off x="765050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9FB96E8A-E77E-4F1C-BBC1-6269AE2E3D9A}"/>
                    </a:ext>
                  </a:extLst>
                </p:cNvPr>
                <p:cNvSpPr/>
                <p:nvPr/>
              </p:nvSpPr>
              <p:spPr>
                <a:xfrm>
                  <a:off x="7797844" y="12133420"/>
                  <a:ext cx="147340" cy="123825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58EFD0EC-94AB-42E7-A2A3-D24A4B54C950}"/>
                    </a:ext>
                  </a:extLst>
                </p:cNvPr>
                <p:cNvSpPr/>
                <p:nvPr/>
              </p:nvSpPr>
              <p:spPr>
                <a:xfrm>
                  <a:off x="779784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4E0AFDA6-582A-4757-8DBB-C5E066683208}"/>
                    </a:ext>
                  </a:extLst>
                </p:cNvPr>
                <p:cNvSpPr/>
                <p:nvPr/>
              </p:nvSpPr>
              <p:spPr>
                <a:xfrm>
                  <a:off x="794518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074BDABC-4AB9-4C51-ADB8-2D6A4D8BC37B}"/>
                    </a:ext>
                  </a:extLst>
                </p:cNvPr>
                <p:cNvSpPr/>
                <p:nvPr/>
              </p:nvSpPr>
              <p:spPr>
                <a:xfrm>
                  <a:off x="794518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E07DA1A8-6B45-4556-8142-19F4A36C7A25}"/>
                    </a:ext>
                  </a:extLst>
                </p:cNvPr>
                <p:cNvSpPr/>
                <p:nvPr/>
              </p:nvSpPr>
              <p:spPr>
                <a:xfrm>
                  <a:off x="809252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5E4EBF0F-45A5-4139-96F9-F80BE5552E32}"/>
                    </a:ext>
                  </a:extLst>
                </p:cNvPr>
                <p:cNvSpPr/>
                <p:nvPr/>
              </p:nvSpPr>
              <p:spPr>
                <a:xfrm>
                  <a:off x="809252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6D9DB9A5-6217-47C5-A004-132459119DB2}"/>
                    </a:ext>
                  </a:extLst>
                </p:cNvPr>
                <p:cNvSpPr/>
                <p:nvPr/>
              </p:nvSpPr>
              <p:spPr>
                <a:xfrm>
                  <a:off x="823986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A17B5FFF-45F0-4A16-8D3E-947F357F7E34}"/>
                    </a:ext>
                  </a:extLst>
                </p:cNvPr>
                <p:cNvSpPr/>
                <p:nvPr/>
              </p:nvSpPr>
              <p:spPr>
                <a:xfrm>
                  <a:off x="8239863" y="1228740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93DA254A-2413-4760-A03D-1CFBB657304A}"/>
                    </a:ext>
                  </a:extLst>
                </p:cNvPr>
                <p:cNvSpPr/>
                <p:nvPr/>
              </p:nvSpPr>
              <p:spPr>
                <a:xfrm>
                  <a:off x="838720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C657CC7-E82A-4EE7-9435-763731603BFD}"/>
                    </a:ext>
                  </a:extLst>
                </p:cNvPr>
                <p:cNvSpPr/>
                <p:nvPr/>
              </p:nvSpPr>
              <p:spPr>
                <a:xfrm>
                  <a:off x="838720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CC63CE59-3D89-41F3-89DA-A939BFBF069F}"/>
                    </a:ext>
                  </a:extLst>
                </p:cNvPr>
                <p:cNvSpPr/>
                <p:nvPr/>
              </p:nvSpPr>
              <p:spPr>
                <a:xfrm>
                  <a:off x="602968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1277A184-5923-4308-833D-E805A90F6952}"/>
                    </a:ext>
                  </a:extLst>
                </p:cNvPr>
                <p:cNvSpPr/>
                <p:nvPr/>
              </p:nvSpPr>
              <p:spPr>
                <a:xfrm>
                  <a:off x="602968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D62EB319-FB27-4AD0-B245-0ACD27FE87C7}"/>
                    </a:ext>
                  </a:extLst>
                </p:cNvPr>
                <p:cNvSpPr/>
                <p:nvPr/>
              </p:nvSpPr>
              <p:spPr>
                <a:xfrm>
                  <a:off x="617702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1A6E1253-35B0-4B33-8EE1-75D938524EA4}"/>
                    </a:ext>
                  </a:extLst>
                </p:cNvPr>
                <p:cNvSpPr/>
                <p:nvPr/>
              </p:nvSpPr>
              <p:spPr>
                <a:xfrm>
                  <a:off x="617702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F5C8BB36-234C-48F7-B37F-F3A3816F0314}"/>
                    </a:ext>
                  </a:extLst>
                </p:cNvPr>
                <p:cNvSpPr/>
                <p:nvPr/>
              </p:nvSpPr>
              <p:spPr>
                <a:xfrm>
                  <a:off x="63243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5BAE0E9E-C45E-4633-B7F3-C68DED787290}"/>
                    </a:ext>
                  </a:extLst>
                </p:cNvPr>
                <p:cNvSpPr/>
                <p:nvPr/>
              </p:nvSpPr>
              <p:spPr>
                <a:xfrm>
                  <a:off x="63243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BB2C3EBE-897B-4CC1-AED9-A6BAA0A78283}"/>
                    </a:ext>
                  </a:extLst>
                </p:cNvPr>
                <p:cNvSpPr/>
                <p:nvPr/>
              </p:nvSpPr>
              <p:spPr>
                <a:xfrm>
                  <a:off x="64717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68E71249-F483-4704-B856-968B6770EE99}"/>
                    </a:ext>
                  </a:extLst>
                </p:cNvPr>
                <p:cNvSpPr/>
                <p:nvPr/>
              </p:nvSpPr>
              <p:spPr>
                <a:xfrm>
                  <a:off x="647170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F4AF2A0F-24A5-456C-BDBB-BAD3204B0AA3}"/>
                    </a:ext>
                  </a:extLst>
                </p:cNvPr>
                <p:cNvSpPr/>
                <p:nvPr/>
              </p:nvSpPr>
              <p:spPr>
                <a:xfrm>
                  <a:off x="6619047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E6FACDA9-8015-4F09-9514-01556D89C638}"/>
                    </a:ext>
                  </a:extLst>
                </p:cNvPr>
                <p:cNvSpPr/>
                <p:nvPr/>
              </p:nvSpPr>
              <p:spPr>
                <a:xfrm>
                  <a:off x="661904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FA920871-8263-4720-B841-87B67E7FC0AF}"/>
                    </a:ext>
                  </a:extLst>
                </p:cNvPr>
                <p:cNvSpPr/>
                <p:nvPr/>
              </p:nvSpPr>
              <p:spPr>
                <a:xfrm>
                  <a:off x="676638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D730652E-A3E8-4222-9572-9A6A8C235163}"/>
                    </a:ext>
                  </a:extLst>
                </p:cNvPr>
                <p:cNvSpPr/>
                <p:nvPr/>
              </p:nvSpPr>
              <p:spPr>
                <a:xfrm>
                  <a:off x="676638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0662178C-7E2B-47B9-BE06-1B80D4B58E64}"/>
                    </a:ext>
                  </a:extLst>
                </p:cNvPr>
                <p:cNvSpPr/>
                <p:nvPr/>
              </p:nvSpPr>
              <p:spPr>
                <a:xfrm>
                  <a:off x="691372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53F65F1-2F2D-4627-A388-5BB942A0FC0A}"/>
                    </a:ext>
                  </a:extLst>
                </p:cNvPr>
                <p:cNvSpPr/>
                <p:nvPr/>
              </p:nvSpPr>
              <p:spPr>
                <a:xfrm>
                  <a:off x="691372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DE26CAFA-8A6B-41BA-ADD9-5D68CFACF756}"/>
                    </a:ext>
                  </a:extLst>
                </p:cNvPr>
                <p:cNvSpPr/>
                <p:nvPr/>
              </p:nvSpPr>
              <p:spPr>
                <a:xfrm>
                  <a:off x="7061066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75EBC9B2-D2AE-40D4-B7B4-F2FE7A6A1A4B}"/>
                    </a:ext>
                  </a:extLst>
                </p:cNvPr>
                <p:cNvSpPr/>
                <p:nvPr/>
              </p:nvSpPr>
              <p:spPr>
                <a:xfrm>
                  <a:off x="706106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9" name="꺾인 연결선 270">
                  <a:extLst>
                    <a:ext uri="{FF2B5EF4-FFF2-40B4-BE49-F238E27FC236}">
                      <a16:creationId xmlns:a16="http://schemas.microsoft.com/office/drawing/2014/main" id="{571F05A6-EF1F-4395-9231-F351BCD97A97}"/>
                    </a:ext>
                  </a:extLst>
                </p:cNvPr>
                <p:cNvCxnSpPr>
                  <a:cxnSpLocks/>
                  <a:stCxn id="335" idx="1"/>
                  <a:endCxn id="370" idx="3"/>
                </p:cNvCxnSpPr>
                <p:nvPr/>
              </p:nvCxnSpPr>
              <p:spPr>
                <a:xfrm rot="10800000" flipV="1">
                  <a:off x="8387203" y="9820305"/>
                  <a:ext cx="2901950" cy="2529016"/>
                </a:xfrm>
                <a:prstGeom prst="bentConnector3">
                  <a:avLst>
                    <a:gd name="adj1" fmla="val 92013"/>
                  </a:avLst>
                </a:prstGeom>
                <a:noFill/>
                <a:ln w="3810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0" name="꺾인 연결선 329">
                  <a:extLst>
                    <a:ext uri="{FF2B5EF4-FFF2-40B4-BE49-F238E27FC236}">
                      <a16:creationId xmlns:a16="http://schemas.microsoft.com/office/drawing/2014/main" id="{3F4A2D9A-1473-4E7D-A3E0-B2C5C39E3F87}"/>
                    </a:ext>
                  </a:extLst>
                </p:cNvPr>
                <p:cNvCxnSpPr>
                  <a:cxnSpLocks/>
                  <a:stCxn id="419" idx="2"/>
                  <a:endCxn id="294" idx="2"/>
                </p:cNvCxnSpPr>
                <p:nvPr/>
              </p:nvCxnSpPr>
              <p:spPr>
                <a:xfrm rot="16200000" flipH="1">
                  <a:off x="4819673" y="7371740"/>
                  <a:ext cx="12700" cy="4171889"/>
                </a:xfrm>
                <a:prstGeom prst="bentConnector3">
                  <a:avLst>
                    <a:gd name="adj1" fmla="val 3000016"/>
                  </a:avLst>
                </a:prstGeom>
                <a:noFill/>
                <a:ln w="28575">
                  <a:solidFill>
                    <a:srgbClr val="05FF76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1BFA8EA1-D647-4878-BCF2-A66787FAF05F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1848454" y="8954432"/>
                  <a:ext cx="58811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EN (Enable)</a:t>
                  </a:r>
                  <a:endParaRPr lang="ko-KR" altLang="en-US"/>
                </a:p>
              </p:txBody>
            </p: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8AD5457B-60F7-4E7E-A5DF-1D102155E7A0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277730" y="9090324"/>
                  <a:ext cx="298412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PWM</a:t>
                  </a:r>
                  <a:endParaRPr lang="ko-KR" altLang="en-US"/>
                </a:p>
              </p:txBody>
            </p:sp>
            <p:cxnSp>
              <p:nvCxnSpPr>
                <p:cNvPr id="393" name="꺾인 연결선 368">
                  <a:extLst>
                    <a:ext uri="{FF2B5EF4-FFF2-40B4-BE49-F238E27FC236}">
                      <a16:creationId xmlns:a16="http://schemas.microsoft.com/office/drawing/2014/main" id="{4D6A009C-F530-4169-AB35-8253D380BA71}"/>
                    </a:ext>
                  </a:extLst>
                </p:cNvPr>
                <p:cNvCxnSpPr>
                  <a:cxnSpLocks/>
                  <a:stCxn id="290" idx="2"/>
                  <a:endCxn id="417" idx="2"/>
                </p:cNvCxnSpPr>
                <p:nvPr/>
              </p:nvCxnSpPr>
              <p:spPr>
                <a:xfrm rot="5400000">
                  <a:off x="4524995" y="7371741"/>
                  <a:ext cx="12700" cy="4171889"/>
                </a:xfrm>
                <a:prstGeom prst="bentConnector3">
                  <a:avLst>
                    <a:gd name="adj1" fmla="val 4275016"/>
                  </a:avLst>
                </a:prstGeom>
                <a:noFill/>
                <a:ln w="28575">
                  <a:solidFill>
                    <a:schemeClr val="accent5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4" name="꺾인 연결선 340">
                  <a:extLst>
                    <a:ext uri="{FF2B5EF4-FFF2-40B4-BE49-F238E27FC236}">
                      <a16:creationId xmlns:a16="http://schemas.microsoft.com/office/drawing/2014/main" id="{FEDF0D2F-C78E-4769-A6A5-C24047E86CD0}"/>
                    </a:ext>
                  </a:extLst>
                </p:cNvPr>
                <p:cNvCxnSpPr>
                  <a:cxnSpLocks/>
                  <a:stCxn id="420" idx="2"/>
                  <a:endCxn id="316" idx="2"/>
                </p:cNvCxnSpPr>
                <p:nvPr/>
              </p:nvCxnSpPr>
              <p:spPr>
                <a:xfrm rot="16200000" flipH="1">
                  <a:off x="5056407" y="7371740"/>
                  <a:ext cx="12700" cy="4171889"/>
                </a:xfrm>
                <a:prstGeom prst="bentConnector3">
                  <a:avLst>
                    <a:gd name="adj1" fmla="val 1800000"/>
                  </a:avLst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206F4763-BEFA-47D1-A2AC-F849E0268CDC}"/>
                    </a:ext>
                  </a:extLst>
                </p:cNvPr>
                <p:cNvSpPr txBox="1"/>
                <p:nvPr/>
              </p:nvSpPr>
              <p:spPr>
                <a:xfrm>
                  <a:off x="3387113" y="12854030"/>
                  <a:ext cx="1885056" cy="484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CS Pin</a:t>
                  </a:r>
                </a:p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전류에 비례하는 전압 출력</a:t>
                  </a:r>
                  <a:endParaRPr lang="en-US" altLang="ko-KR" sz="1050" b="1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endParaRPr>
                </a:p>
                <a:p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ADC or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스코프측정</a:t>
                  </a:r>
                  <a:endParaRPr lang="ko-KR" altLang="en-US" sz="1050" b="1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108ED6D-5C53-40F4-B1CE-2733644B8D17}"/>
                    </a:ext>
                  </a:extLst>
                </p:cNvPr>
                <p:cNvSpPr/>
                <p:nvPr/>
              </p:nvSpPr>
              <p:spPr>
                <a:xfrm>
                  <a:off x="3189951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2EBD6593-A326-4A76-85B1-0DD6CCFDED68}"/>
                    </a:ext>
                  </a:extLst>
                </p:cNvPr>
                <p:cNvSpPr/>
                <p:nvPr/>
              </p:nvSpPr>
              <p:spPr>
                <a:xfrm>
                  <a:off x="333729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7288080-13A6-4B64-9A53-490A0BB53869}"/>
                    </a:ext>
                  </a:extLst>
                </p:cNvPr>
                <p:cNvSpPr/>
                <p:nvPr/>
              </p:nvSpPr>
              <p:spPr>
                <a:xfrm>
                  <a:off x="348463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9E3C03B0-91F0-4B4A-B294-E74C5FF6D93A}"/>
                    </a:ext>
                  </a:extLst>
                </p:cNvPr>
                <p:cNvSpPr/>
                <p:nvPr/>
              </p:nvSpPr>
              <p:spPr>
                <a:xfrm>
                  <a:off x="363197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FAEB7B5E-B983-4BB6-9290-D2A0A915572C}"/>
                    </a:ext>
                  </a:extLst>
                </p:cNvPr>
                <p:cNvSpPr/>
                <p:nvPr/>
              </p:nvSpPr>
              <p:spPr>
                <a:xfrm>
                  <a:off x="377931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9FFE70FE-4EE2-4B8B-9164-558199E70F71}"/>
                    </a:ext>
                  </a:extLst>
                </p:cNvPr>
                <p:cNvSpPr/>
                <p:nvPr/>
              </p:nvSpPr>
              <p:spPr>
                <a:xfrm>
                  <a:off x="3926650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DE17282F-1578-4EF9-A980-C351E8EBC0F1}"/>
                    </a:ext>
                  </a:extLst>
                </p:cNvPr>
                <p:cNvSpPr/>
                <p:nvPr/>
              </p:nvSpPr>
              <p:spPr>
                <a:xfrm>
                  <a:off x="186381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1B89283B-3DD6-4F85-91A6-1117FB172A25}"/>
                    </a:ext>
                  </a:extLst>
                </p:cNvPr>
                <p:cNvSpPr/>
                <p:nvPr/>
              </p:nvSpPr>
              <p:spPr>
                <a:xfrm>
                  <a:off x="201115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E80E6A64-B750-42F5-BBE4-2C7F5E907196}"/>
                    </a:ext>
                  </a:extLst>
                </p:cNvPr>
                <p:cNvSpPr/>
                <p:nvPr/>
              </p:nvSpPr>
              <p:spPr>
                <a:xfrm>
                  <a:off x="215849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D98726FA-1723-4936-A6D3-391AD8A6D2F6}"/>
                    </a:ext>
                  </a:extLst>
                </p:cNvPr>
                <p:cNvSpPr/>
                <p:nvPr/>
              </p:nvSpPr>
              <p:spPr>
                <a:xfrm>
                  <a:off x="230583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0E39AAFE-17D4-448F-89B0-7058A80FCAFF}"/>
                    </a:ext>
                  </a:extLst>
                </p:cNvPr>
                <p:cNvSpPr/>
                <p:nvPr/>
              </p:nvSpPr>
              <p:spPr>
                <a:xfrm>
                  <a:off x="2453174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C931C638-6713-40C6-85BB-FD2D043B1352}"/>
                    </a:ext>
                  </a:extLst>
                </p:cNvPr>
                <p:cNvSpPr/>
                <p:nvPr/>
              </p:nvSpPr>
              <p:spPr>
                <a:xfrm>
                  <a:off x="260051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91F202BF-AD42-457B-8C6A-836923541747}"/>
                    </a:ext>
                  </a:extLst>
                </p:cNvPr>
                <p:cNvSpPr/>
                <p:nvPr/>
              </p:nvSpPr>
              <p:spPr>
                <a:xfrm>
                  <a:off x="274785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DEAD57E5-726C-4500-9018-BBC9F276DD5D}"/>
                    </a:ext>
                  </a:extLst>
                </p:cNvPr>
                <p:cNvSpPr/>
                <p:nvPr/>
              </p:nvSpPr>
              <p:spPr>
                <a:xfrm>
                  <a:off x="289519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79ACB733-A3BA-429A-A277-716C7D6E212A}"/>
                    </a:ext>
                  </a:extLst>
                </p:cNvPr>
                <p:cNvSpPr/>
                <p:nvPr/>
              </p:nvSpPr>
              <p:spPr>
                <a:xfrm>
                  <a:off x="133400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9F29E3FC-F2CA-4453-8D4A-52F9FE1EEE40}"/>
                    </a:ext>
                  </a:extLst>
                </p:cNvPr>
                <p:cNvSpPr/>
                <p:nvPr/>
              </p:nvSpPr>
              <p:spPr>
                <a:xfrm>
                  <a:off x="148134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753A368C-CEEC-4597-808C-1D932E6FF432}"/>
                    </a:ext>
                  </a:extLst>
                </p:cNvPr>
                <p:cNvSpPr/>
                <p:nvPr/>
              </p:nvSpPr>
              <p:spPr>
                <a:xfrm>
                  <a:off x="16286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ACB597C6-0EF5-44F2-A53D-03C6C87B45A9}"/>
                    </a:ext>
                  </a:extLst>
                </p:cNvPr>
                <p:cNvSpPr/>
                <p:nvPr/>
              </p:nvSpPr>
              <p:spPr>
                <a:xfrm>
                  <a:off x="1776021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E83FE5A6-54FA-4B39-A438-6ABF74DC0B4F}"/>
                    </a:ext>
                  </a:extLst>
                </p:cNvPr>
                <p:cNvSpPr/>
                <p:nvPr/>
              </p:nvSpPr>
              <p:spPr>
                <a:xfrm>
                  <a:off x="19233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A9E7F673-0FCA-41AC-9167-6EC0A8C63214}"/>
                    </a:ext>
                  </a:extLst>
                </p:cNvPr>
                <p:cNvSpPr/>
                <p:nvPr/>
              </p:nvSpPr>
              <p:spPr>
                <a:xfrm>
                  <a:off x="2070700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C58012-CD37-4B6A-8F4B-1571ED12B8BC}"/>
                    </a:ext>
                  </a:extLst>
                </p:cNvPr>
                <p:cNvSpPr/>
                <p:nvPr/>
              </p:nvSpPr>
              <p:spPr>
                <a:xfrm>
                  <a:off x="221804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5A152878-2D77-4885-9418-F891444DC452}"/>
                    </a:ext>
                  </a:extLst>
                </p:cNvPr>
                <p:cNvSpPr/>
                <p:nvPr/>
              </p:nvSpPr>
              <p:spPr>
                <a:xfrm>
                  <a:off x="2365380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8C22B2B8-0781-4A9A-BBD0-2C4E5BAAFDCB}"/>
                    </a:ext>
                  </a:extLst>
                </p:cNvPr>
                <p:cNvSpPr/>
                <p:nvPr/>
              </p:nvSpPr>
              <p:spPr>
                <a:xfrm>
                  <a:off x="251271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148530A1-29D9-41CB-BF8B-770C59DB620D}"/>
                    </a:ext>
                  </a:extLst>
                </p:cNvPr>
                <p:cNvSpPr/>
                <p:nvPr/>
              </p:nvSpPr>
              <p:spPr>
                <a:xfrm>
                  <a:off x="2660059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9ED5C8B9-82E8-4974-A620-63938A1FAAB2}"/>
                    </a:ext>
                  </a:extLst>
                </p:cNvPr>
                <p:cNvSpPr/>
                <p:nvPr/>
              </p:nvSpPr>
              <p:spPr>
                <a:xfrm>
                  <a:off x="2896793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1804DC86-F9B5-4F88-BDE2-6546E0B962E5}"/>
                    </a:ext>
                  </a:extLst>
                </p:cNvPr>
                <p:cNvSpPr/>
                <p:nvPr/>
              </p:nvSpPr>
              <p:spPr>
                <a:xfrm>
                  <a:off x="304413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F3DA92B2-9EEE-4049-9300-F9912E1F0F70}"/>
                    </a:ext>
                  </a:extLst>
                </p:cNvPr>
                <p:cNvSpPr/>
                <p:nvPr/>
              </p:nvSpPr>
              <p:spPr>
                <a:xfrm>
                  <a:off x="319147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FE1D7DC6-6976-45E7-B5FE-A2AA15777FCB}"/>
                    </a:ext>
                  </a:extLst>
                </p:cNvPr>
                <p:cNvSpPr/>
                <p:nvPr/>
              </p:nvSpPr>
              <p:spPr>
                <a:xfrm>
                  <a:off x="333881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CBEE2F8D-F256-43AA-8EDD-1C93EB73AB00}"/>
                    </a:ext>
                  </a:extLst>
                </p:cNvPr>
                <p:cNvSpPr/>
                <p:nvPr/>
              </p:nvSpPr>
              <p:spPr>
                <a:xfrm>
                  <a:off x="348615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97043AB3-70A4-4A91-9784-C22F02709C9C}"/>
                    </a:ext>
                  </a:extLst>
                </p:cNvPr>
                <p:cNvSpPr/>
                <p:nvPr/>
              </p:nvSpPr>
              <p:spPr>
                <a:xfrm>
                  <a:off x="363349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0C9A5EA5-86A7-4B4E-9FF2-3ECB51C5056A}"/>
                    </a:ext>
                  </a:extLst>
                </p:cNvPr>
                <p:cNvSpPr/>
                <p:nvPr/>
              </p:nvSpPr>
              <p:spPr>
                <a:xfrm>
                  <a:off x="378083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C385C830-1465-48AE-905A-B6ECEB9E8045}"/>
                    </a:ext>
                  </a:extLst>
                </p:cNvPr>
                <p:cNvSpPr/>
                <p:nvPr/>
              </p:nvSpPr>
              <p:spPr>
                <a:xfrm>
                  <a:off x="392817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872F09D0-9C6A-49E4-9B8F-B23722B7D0BE}"/>
                    </a:ext>
                  </a:extLst>
                </p:cNvPr>
                <p:cNvSpPr txBox="1"/>
                <p:nvPr/>
              </p:nvSpPr>
              <p:spPr>
                <a:xfrm rot="16200000" flipH="1" flipV="1">
                  <a:off x="2674929" y="12834597"/>
                  <a:ext cx="120407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rPr>
                    <a:t>CS (Voltage via Current)</a:t>
                  </a:r>
                  <a:endParaRPr lang="ko-KR" altLang="en-US" sz="800" b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A589ECA1-99A1-4A16-9546-9435EAA12A75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613132" y="9120344"/>
                  <a:ext cx="240539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INB</a:t>
                  </a:r>
                  <a:endParaRPr lang="ko-KR" altLang="en-US"/>
                </a:p>
              </p:txBody>
            </p:sp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6959F76D-8AA9-4106-BDED-6BD3AE98F696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842495" y="9118407"/>
                  <a:ext cx="24054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INA</a:t>
                  </a:r>
                  <a:endParaRPr lang="ko-KR" altLang="en-US"/>
                </a:p>
              </p:txBody>
            </p:sp>
            <p:pic>
              <p:nvPicPr>
                <p:cNvPr id="431" name="그림 430">
                  <a:extLst>
                    <a:ext uri="{FF2B5EF4-FFF2-40B4-BE49-F238E27FC236}">
                      <a16:creationId xmlns:a16="http://schemas.microsoft.com/office/drawing/2014/main" id="{836CCE57-A68B-40F3-A179-F4176C092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322" y="12337656"/>
                  <a:ext cx="2446330" cy="1120991"/>
                </a:xfrm>
                <a:prstGeom prst="rect">
                  <a:avLst/>
                </a:prstGeom>
              </p:spPr>
            </p:pic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F1B034B3-35AC-4B02-B7EA-F0B6F162D7E4}"/>
                    </a:ext>
                  </a:extLst>
                </p:cNvPr>
                <p:cNvSpPr/>
                <p:nvPr/>
              </p:nvSpPr>
              <p:spPr>
                <a:xfrm rot="5400000">
                  <a:off x="8522476" y="8540428"/>
                  <a:ext cx="147340" cy="9766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PTD13 – M2_INB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445778CA-9FF2-4591-8792-5999221EE10B}"/>
                    </a:ext>
                  </a:extLst>
                </p:cNvPr>
                <p:cNvSpPr/>
                <p:nvPr/>
              </p:nvSpPr>
              <p:spPr>
                <a:xfrm rot="5400000">
                  <a:off x="9496352" y="8540310"/>
                  <a:ext cx="147340" cy="97685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PTC11 – M2_INA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DAB32666-4A58-473E-981B-3E7420FBBC66}"/>
                    </a:ext>
                  </a:extLst>
                </p:cNvPr>
                <p:cNvSpPr/>
                <p:nvPr/>
              </p:nvSpPr>
              <p:spPr>
                <a:xfrm rot="5400000">
                  <a:off x="6469220" y="8592535"/>
                  <a:ext cx="147340" cy="872402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PTB3 – M2_EN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9DF3F6CF-FFD6-4B8C-A5C5-75476255AEF6}"/>
                    </a:ext>
                  </a:extLst>
                </p:cNvPr>
                <p:cNvSpPr/>
                <p:nvPr/>
              </p:nvSpPr>
              <p:spPr>
                <a:xfrm rot="5400000">
                  <a:off x="7471149" y="8463011"/>
                  <a:ext cx="147340" cy="113145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PTB5 – FTM0_PWM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35247BF-EFF0-43D4-A66E-FE610E35216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3073" y="11864234"/>
                  <a:ext cx="147340" cy="136863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PTA0 – FTM2_QDA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673521CD-1594-415C-837A-8B3755356279}"/>
                    </a:ext>
                  </a:extLst>
                </p:cNvPr>
                <p:cNvSpPr/>
                <p:nvPr/>
              </p:nvSpPr>
              <p:spPr>
                <a:xfrm>
                  <a:off x="7211917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B94C85E4-F60C-4AFD-9404-C026715568DA}"/>
                    </a:ext>
                  </a:extLst>
                </p:cNvPr>
                <p:cNvSpPr/>
                <p:nvPr/>
              </p:nvSpPr>
              <p:spPr>
                <a:xfrm rot="5400000">
                  <a:off x="9228938" y="8272537"/>
                  <a:ext cx="147340" cy="121496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PTA12 – FTM2_QDB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BAB77D9D-EE9E-407D-AF56-B49E9E5EDE1A}"/>
                    </a:ext>
                  </a:extLst>
                </p:cNvPr>
                <p:cNvSpPr txBox="1"/>
                <p:nvPr/>
              </p:nvSpPr>
              <p:spPr>
                <a:xfrm>
                  <a:off x="3662595" y="8744629"/>
                  <a:ext cx="146680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Motor</a:t>
                  </a:r>
                  <a:r>
                    <a:rPr lang="ko-KR" altLang="en-US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2</a:t>
                  </a:r>
                  <a:endParaRPr lang="ko-KR" altLang="en-US" sz="28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40" name="TextBox 439">
                  <a:extLst>
                    <a:ext uri="{FF2B5EF4-FFF2-40B4-BE49-F238E27FC236}">
                      <a16:creationId xmlns:a16="http://schemas.microsoft.com/office/drawing/2014/main" id="{411F72B9-4B35-4E1C-8C62-24C0924E77D3}"/>
                    </a:ext>
                  </a:extLst>
                </p:cNvPr>
                <p:cNvSpPr txBox="1"/>
                <p:nvPr/>
              </p:nvSpPr>
              <p:spPr>
                <a:xfrm>
                  <a:off x="8728440" y="11389479"/>
                  <a:ext cx="2476152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FTM0 – Motor2 PWM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FTM1 – Input Capture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FTM2 – Quadrature Decoder</a:t>
                  </a:r>
                  <a:endParaRPr lang="ko-KR" altLang="en-US" sz="14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178705CA-9A87-43E2-A060-EEBC3C89453E}"/>
                    </a:ext>
                  </a:extLst>
                </p:cNvPr>
                <p:cNvSpPr/>
                <p:nvPr/>
              </p:nvSpPr>
              <p:spPr>
                <a:xfrm rot="5400000">
                  <a:off x="6526544" y="8386493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D74F2C8A-72CC-46F1-B706-C47E982DB781}"/>
                    </a:ext>
                  </a:extLst>
                </p:cNvPr>
                <p:cNvSpPr/>
                <p:nvPr/>
              </p:nvSpPr>
              <p:spPr>
                <a:xfrm rot="5400000">
                  <a:off x="7513595" y="8386495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8146FFAF-80B3-4823-BE73-7758A8E503F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852024" y="12021348"/>
                  <a:ext cx="147340" cy="13716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E9C71203-3858-4F10-A8A3-6BFE2EFEFC0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4661" y="12021348"/>
                  <a:ext cx="147340" cy="137166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PTC15 – FTM1_IC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9C1D46E3-AFA2-4865-94E3-C357F0FB4CB5}"/>
                  </a:ext>
                </a:extLst>
              </p:cNvPr>
              <p:cNvSpPr/>
              <p:nvPr/>
            </p:nvSpPr>
            <p:spPr>
              <a:xfrm rot="16200000" flipH="1" flipV="1">
                <a:off x="7236365" y="11349494"/>
                <a:ext cx="147340" cy="1371661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900" b="1" smtClean="0">
                    <a:solidFill>
                      <a:schemeClr val="tx1"/>
                    </a:solidFill>
                  </a:rPr>
                  <a:t>PTB12 </a:t>
                </a:r>
                <a:r>
                  <a:rPr lang="en-US" altLang="ko-KR" sz="900" b="1">
                    <a:solidFill>
                      <a:schemeClr val="tx1"/>
                    </a:solidFill>
                  </a:rPr>
                  <a:t>– </a:t>
                </a:r>
                <a:r>
                  <a:rPr lang="en-US" altLang="ko-KR" sz="900" b="1" smtClean="0">
                    <a:solidFill>
                      <a:schemeClr val="tx1"/>
                    </a:solidFill>
                  </a:rPr>
                  <a:t>M2_CS(Current</a:t>
                </a:r>
                <a:r>
                  <a:rPr lang="en-US" altLang="ko-KR" sz="900" b="1">
                    <a:solidFill>
                      <a:schemeClr val="tx1"/>
                    </a:solidFill>
                  </a:rPr>
                  <a:t>)</a:t>
                </a:r>
                <a:endParaRPr lang="ko-KR" altLang="en-US" sz="9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359" idx="0"/>
              <a:endCxn id="363" idx="0"/>
            </p:cNvCxnSpPr>
            <p:nvPr/>
          </p:nvCxnSpPr>
          <p:spPr>
            <a:xfrm rot="5400000" flipH="1" flipV="1">
              <a:off x="7902470" y="10795913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8887735" y="10536095"/>
              <a:ext cx="147340" cy="16350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PTB1 –CS(Current) ADC0_SE5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9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</a:t>
            </a:r>
            <a:r>
              <a:rPr lang="en-US" altLang="ko-KR" smtClean="0"/>
              <a:t>Driver(SHIELD-MDD10 13,000</a:t>
            </a:r>
            <a:r>
              <a:rPr lang="ko-KR" altLang="en-US" smtClean="0"/>
              <a:t>원</a:t>
            </a:r>
            <a:r>
              <a:rPr lang="en-US" altLang="ko-KR" smtClean="0"/>
              <a:t>) </a:t>
            </a:r>
            <a:r>
              <a:rPr lang="ko-KR" altLang="en-US"/>
              <a:t>인터페이스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693675" y="9228559"/>
            <a:ext cx="40099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 smtClean="0"/>
              <a:t>mbd_hw_nxp_fullAuto_IF_motor.png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243" name="그룹 242"/>
          <p:cNvGrpSpPr/>
          <p:nvPr/>
        </p:nvGrpSpPr>
        <p:grpSpPr>
          <a:xfrm>
            <a:off x="1635479" y="1243434"/>
            <a:ext cx="6378523" cy="7932624"/>
            <a:chOff x="692776" y="1151796"/>
            <a:chExt cx="6378523" cy="7932624"/>
          </a:xfrm>
        </p:grpSpPr>
        <p:pic>
          <p:nvPicPr>
            <p:cNvPr id="244" name="그림 2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39774" y="3361596"/>
              <a:ext cx="7791450" cy="3371850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 rot="5400000">
              <a:off x="5249195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5101557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5249195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5101557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5249195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5101557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5249195" y="30200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5101557" y="3020035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5249195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5101557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5249195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5101557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5249195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5101557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5249195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5101557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5249195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5101557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5249195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5101557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5249195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5101557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5249195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5101557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5249195" y="577305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5101557" y="57730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5249195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5101557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5249195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5101557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5249195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5101557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5249195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5101557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5249195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5101557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5249195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5101557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5249195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5101557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5249195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5101557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5249195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5101557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5249195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5101557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5249195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5101557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5249195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5101557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5249195" y="487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5101557" y="487750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5249195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5101557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5249195" y="51721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5101557" y="517218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3972147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3307983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3" name="TextBox 302"/>
            <p:cNvSpPr txBox="1"/>
            <p:nvPr/>
          </p:nvSpPr>
          <p:spPr>
            <a:xfrm rot="10800000" flipH="1" flipV="1">
              <a:off x="3930226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10800000" flipH="1" flipV="1">
              <a:off x="3261299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2594220" y="8358726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4449069" y="8358078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7" name="TextBox 306"/>
            <p:cNvSpPr txBox="1"/>
            <p:nvPr/>
          </p:nvSpPr>
          <p:spPr>
            <a:xfrm rot="10800000" flipH="1" flipV="1">
              <a:off x="2401265" y="877979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10800000" flipH="1" flipV="1">
              <a:off x="4275009" y="8976698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2301997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2148009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2301997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2148009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2301997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2148009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2301997" y="618559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2148009" y="61855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2301997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2148009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2301997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2148009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2301997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2148009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2301997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2148009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2301997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2148009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2301997" y="7069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2148009" y="70696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2301997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2148009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2301997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2148009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2301997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2148009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2301997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2148009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2301997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2148009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2301997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2148009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2301997" y="531198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2148009" y="5311988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2301997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2148009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2301997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2148009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2301997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2148009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2301997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2148009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2301997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2148009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2301997" y="3691172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2148009" y="36911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2301997" y="383851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2148009" y="3838511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2301997" y="398585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2148009" y="39858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2301997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2148009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1" name="그룹 360"/>
            <p:cNvGrpSpPr/>
            <p:nvPr/>
          </p:nvGrpSpPr>
          <p:grpSpPr>
            <a:xfrm>
              <a:off x="5451235" y="2566258"/>
              <a:ext cx="804518" cy="4373759"/>
              <a:chOff x="10977037" y="3285815"/>
              <a:chExt cx="804518" cy="4373759"/>
            </a:xfrm>
          </p:grpSpPr>
          <p:sp>
            <p:nvSpPr>
              <p:cNvPr id="452" name="직사각형 45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직사각형 46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PTB8_Motor_PWM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PTA2_Motor_Dir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그룹 361"/>
            <p:cNvGrpSpPr/>
            <p:nvPr/>
          </p:nvGrpSpPr>
          <p:grpSpPr>
            <a:xfrm>
              <a:off x="692776" y="3090055"/>
              <a:ext cx="711481" cy="4115160"/>
              <a:chOff x="6392000" y="3809612"/>
              <a:chExt cx="606699" cy="4115160"/>
            </a:xfrm>
          </p:grpSpPr>
          <p:sp>
            <p:nvSpPr>
              <p:cNvPr id="426" name="직사각형 42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 smtClean="0">
                    <a:solidFill>
                      <a:schemeClr val="tx1"/>
                    </a:solidFill>
                  </a:rPr>
                  <a:t>PTC4_Window_IC_Rpm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직사각형 43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PTC15_Motor_IC_Rpm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그룹 362"/>
            <p:cNvGrpSpPr/>
            <p:nvPr/>
          </p:nvGrpSpPr>
          <p:grpSpPr>
            <a:xfrm>
              <a:off x="1386424" y="3090056"/>
              <a:ext cx="716696" cy="4115160"/>
              <a:chOff x="7003727" y="3809613"/>
              <a:chExt cx="633633" cy="4115160"/>
            </a:xfrm>
          </p:grpSpPr>
          <p:sp>
            <p:nvSpPr>
              <p:cNvPr id="400" name="직사각형 39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GND_for_Oscilloscope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PTA0_Motor_QD_HallA</a:t>
                </a: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4" name="TextBox 363"/>
            <p:cNvSpPr txBox="1"/>
            <p:nvPr/>
          </p:nvSpPr>
          <p:spPr>
            <a:xfrm>
              <a:off x="2521626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521626" y="53243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2521626" y="352779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4894660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4894660" y="526132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4894660" y="267127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70" name="직선 화살표 연결선 431"/>
            <p:cNvCxnSpPr>
              <a:stCxn id="306" idx="1"/>
              <a:endCxn id="342" idx="0"/>
            </p:cNvCxnSpPr>
            <p:nvPr/>
          </p:nvCxnSpPr>
          <p:spPr>
            <a:xfrm rot="16200000" flipV="1">
              <a:off x="2029333" y="5628160"/>
              <a:ext cx="2975620" cy="2467102"/>
            </a:xfrm>
            <a:prstGeom prst="bentConnector2">
              <a:avLst/>
            </a:prstGeom>
            <a:noFill/>
            <a:ln w="19050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그룹 370"/>
            <p:cNvGrpSpPr/>
            <p:nvPr/>
          </p:nvGrpSpPr>
          <p:grpSpPr>
            <a:xfrm>
              <a:off x="6252266" y="2566259"/>
              <a:ext cx="819033" cy="4373759"/>
              <a:chOff x="11785688" y="3285816"/>
              <a:chExt cx="621763" cy="4373759"/>
            </a:xfrm>
          </p:grpSpPr>
          <p:sp>
            <p:nvSpPr>
              <p:cNvPr id="372" name="직사각형 37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PTA12_Motor_QD_HallB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0" name="TextBox 47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766927" y="9253737"/>
            <a:ext cx="39768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 smtClean="0"/>
              <a:t>mbd_hw_nxp_Hybrid_IF_window.png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487" name="그룹 486"/>
          <p:cNvGrpSpPr/>
          <p:nvPr/>
        </p:nvGrpSpPr>
        <p:grpSpPr>
          <a:xfrm>
            <a:off x="10692172" y="1278137"/>
            <a:ext cx="6378523" cy="7932624"/>
            <a:chOff x="10521950" y="1812316"/>
            <a:chExt cx="6378523" cy="7932624"/>
          </a:xfrm>
        </p:grpSpPr>
        <p:grpSp>
          <p:nvGrpSpPr>
            <p:cNvPr id="5" name="그룹 4"/>
            <p:cNvGrpSpPr/>
            <p:nvPr/>
          </p:nvGrpSpPr>
          <p:grpSpPr>
            <a:xfrm>
              <a:off x="10521950" y="1812316"/>
              <a:ext cx="6378523" cy="7932624"/>
              <a:chOff x="692776" y="1151796"/>
              <a:chExt cx="6378523" cy="793262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-139774" y="3361596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 rot="5400000">
                <a:off x="5249195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5101557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5249195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5101557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5249195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5101557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5249195" y="30200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5101557" y="30200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5249195" y="31673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5101557" y="316737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5249195" y="33147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5101557" y="3314714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5249195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5101557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5249195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5101557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5249195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5101557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5249195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5101557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5249195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5101557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5249195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5101557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5249195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5101557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5249195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5101557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5249195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5101557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5249195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5101557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5249195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5101557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5249195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5101557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5249195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5101557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5249195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5101557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5249195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5101557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5249195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5101557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5249195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5101557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5249195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5101557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5249195" y="4730167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5101557" y="4730167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5249195" y="4877506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5101557" y="487750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5249195" y="502484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5101557" y="5024846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5249195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5101557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3972147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3307983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3930226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3261299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2594220" y="8358726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4449069" y="8358078"/>
                <a:ext cx="603250" cy="586136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2401265" y="8779792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4275009" y="8976698"/>
                <a:ext cx="985945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2301997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2148009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2301997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2148009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2301997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2148009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2301997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2148009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2301997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2148009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2301997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2148009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2301997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2148009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2301997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2148009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2301997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2148009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2301997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2148009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2301997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2148009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2301997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2148009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2301997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2148009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2301997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2148009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2301997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2148009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2301997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2148009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2301997" y="531198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2148009" y="5311988"/>
                <a:ext cx="147340" cy="123825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2301997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2148009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2301997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2148009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2301997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2148009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2301997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2148009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2301997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2148009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2301997" y="3691172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2148009" y="369117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2301997" y="383851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2148009" y="383851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2301997" y="398585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2148009" y="398585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2301997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2148009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5451235" y="2566258"/>
                <a:ext cx="804518" cy="4373759"/>
                <a:chOff x="10977037" y="3285815"/>
                <a:chExt cx="804518" cy="4373759"/>
              </a:xfrm>
            </p:grpSpPr>
            <p:sp>
              <p:nvSpPr>
                <p:cNvPr id="214" name="직사각형 213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PTB2_ExtInt_HallA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PTB3_ExtInt_HallB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직사각형 230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PTB9_Window_PWM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PTA3_Window_Dir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692776" y="3090055"/>
                <a:ext cx="711481" cy="4115160"/>
                <a:chOff x="6392000" y="3809612"/>
                <a:chExt cx="606699" cy="4115160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rgbClr val="A86ED4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1386424" y="3090056"/>
                <a:ext cx="716696" cy="4115160"/>
                <a:chOff x="7003727" y="3809613"/>
                <a:chExt cx="633633" cy="4115160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5V_for_Hallic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GND_for_Oscilloscope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PTA0</a:t>
                  </a:r>
                  <a:endParaRPr lang="en-US" altLang="ko-KR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>
              <a:xfrm>
                <a:off x="2521626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521626" y="54868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521626" y="3527797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894660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4894660" y="5261326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894660" y="2671271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32" name="직선 화살표 연결선 431"/>
              <p:cNvCxnSpPr>
                <a:stCxn id="68" idx="1"/>
                <a:endCxn id="104" idx="0"/>
              </p:cNvCxnSpPr>
              <p:nvPr/>
            </p:nvCxnSpPr>
            <p:spPr>
              <a:xfrm rot="16200000" flipV="1">
                <a:off x="2029333" y="5628160"/>
                <a:ext cx="2975620" cy="2467102"/>
              </a:xfrm>
              <a:prstGeom prst="bentConnector2">
                <a:avLst/>
              </a:prstGeom>
              <a:noFill/>
              <a:ln w="28575">
                <a:solidFill>
                  <a:srgbClr val="7030A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3" name="그룹 132"/>
              <p:cNvGrpSpPr/>
              <p:nvPr/>
            </p:nvGrpSpPr>
            <p:grpSpPr>
              <a:xfrm>
                <a:off x="6252266" y="2566259"/>
                <a:ext cx="819033" cy="4373759"/>
                <a:chOff x="11785688" y="3285816"/>
                <a:chExt cx="621763" cy="4373759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PTC13_SW3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PTC12_SW2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PTD11_Window_QD_HallA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PTD10_Window_QD_HallB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336688" y="2483421"/>
              <a:ext cx="147616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rgbClr val="00B050"/>
                  </a:solidFill>
                </a:rPr>
                <a:t>ExtInt</a:t>
              </a:r>
              <a:r>
                <a:rPr lang="ko-KR" altLang="en-US" sz="1100" b="1">
                  <a:solidFill>
                    <a:srgbClr val="00B050"/>
                  </a:solidFill>
                </a:rPr>
                <a:t>는 코딩으로</a:t>
              </a:r>
              <a:endParaRPr lang="en-US" altLang="ko-KR" sz="1100" b="1">
                <a:solidFill>
                  <a:srgbClr val="00B050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rgbClr val="00B050"/>
                  </a:solidFill>
                </a:rPr>
                <a:t>속도측정 할 경우 사용</a:t>
              </a:r>
            </a:p>
          </p:txBody>
        </p:sp>
        <p:cxnSp>
          <p:nvCxnSpPr>
            <p:cNvPr id="482" name="직선 화살표 연결선 481"/>
            <p:cNvCxnSpPr/>
            <p:nvPr/>
          </p:nvCxnSpPr>
          <p:spPr>
            <a:xfrm flipH="1">
              <a:off x="15876748" y="2843461"/>
              <a:ext cx="180020" cy="972108"/>
            </a:xfrm>
            <a:prstGeom prst="straightConnector1">
              <a:avLst/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489752" y="7481316"/>
            <a:ext cx="2493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smtClean="0"/>
              <a:t>Full Auto</a:t>
            </a:r>
            <a:r>
              <a:rPr lang="ko-KR" altLang="en-US" sz="1600" smtClean="0"/>
              <a:t>의 경우 </a:t>
            </a:r>
            <a:r>
              <a:rPr lang="en-US" altLang="ko-KR" sz="1600" smtClean="0"/>
              <a:t>Input Capture(PTC4)</a:t>
            </a:r>
            <a:r>
              <a:rPr lang="ko-KR" altLang="en-US" sz="1600" smtClean="0"/>
              <a:t>를 통해 속도 측정</a:t>
            </a:r>
            <a:endParaRPr lang="en-US" altLang="ko-KR" sz="1600" smtClean="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608573" y="7498592"/>
            <a:ext cx="269305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smtClean="0"/>
              <a:t>Hybrid</a:t>
            </a:r>
            <a:r>
              <a:rPr lang="ko-KR" altLang="en-US" sz="1600" smtClean="0"/>
              <a:t>의 경우 </a:t>
            </a:r>
            <a:r>
              <a:rPr lang="en-US" altLang="ko-KR" sz="1600" smtClean="0"/>
              <a:t>ExtInt(PTB2, PTB3)</a:t>
            </a:r>
            <a:r>
              <a:rPr lang="ko-KR" altLang="en-US" sz="1600" smtClean="0"/>
              <a:t>를 통해 속도 측정</a:t>
            </a:r>
            <a:endParaRPr lang="en-US" altLang="ko-KR" sz="1600" smtClean="0"/>
          </a:p>
          <a:p>
            <a:pPr algn="ctr"/>
            <a:r>
              <a:rPr lang="en-US" altLang="ko-KR" sz="1600" smtClean="0"/>
              <a:t>SHIELD-MDD10_Datasheet (13,000</a:t>
            </a:r>
            <a:r>
              <a:rPr lang="ko-KR" altLang="en-US" sz="1600" smtClean="0"/>
              <a:t>원짜리</a:t>
            </a:r>
            <a:r>
              <a:rPr lang="en-US" altLang="ko-KR" sz="1600" smtClean="0"/>
              <a:t>)</a:t>
            </a:r>
            <a:endParaRPr lang="ko-KR" altLang="en-US" sz="1600"/>
          </a:p>
        </p:txBody>
      </p:sp>
      <p:grpSp>
        <p:nvGrpSpPr>
          <p:cNvPr id="1036" name="그룹 1035"/>
          <p:cNvGrpSpPr/>
          <p:nvPr/>
        </p:nvGrpSpPr>
        <p:grpSpPr>
          <a:xfrm>
            <a:off x="9700796" y="9658985"/>
            <a:ext cx="7932625" cy="3985030"/>
            <a:chOff x="9684397" y="3838384"/>
            <a:chExt cx="7932625" cy="3985030"/>
          </a:xfrm>
        </p:grpSpPr>
        <p:pic>
          <p:nvPicPr>
            <p:cNvPr id="1037" name="그림 10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4397" y="4158287"/>
              <a:ext cx="7791450" cy="3371850"/>
            </a:xfrm>
            <a:prstGeom prst="rect">
              <a:avLst/>
            </a:prstGeom>
          </p:spPr>
        </p:pic>
        <p:sp>
          <p:nvSpPr>
            <p:cNvPr id="1038" name="직사각형 1037"/>
            <p:cNvSpPr/>
            <p:nvPr/>
          </p:nvSpPr>
          <p:spPr>
            <a:xfrm>
              <a:off x="1109885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/>
            <p:cNvSpPr/>
            <p:nvPr/>
          </p:nvSpPr>
          <p:spPr>
            <a:xfrm>
              <a:off x="1109885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/>
            <p:cNvSpPr/>
            <p:nvPr/>
          </p:nvSpPr>
          <p:spPr>
            <a:xfrm>
              <a:off x="1124619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직사각형 1040"/>
            <p:cNvSpPr/>
            <p:nvPr/>
          </p:nvSpPr>
          <p:spPr>
            <a:xfrm>
              <a:off x="1124619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/>
            <p:cNvSpPr/>
            <p:nvPr/>
          </p:nvSpPr>
          <p:spPr>
            <a:xfrm>
              <a:off x="1139353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/>
            <p:cNvSpPr/>
            <p:nvPr/>
          </p:nvSpPr>
          <p:spPr>
            <a:xfrm>
              <a:off x="1139353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직사각형 1043"/>
            <p:cNvSpPr/>
            <p:nvPr/>
          </p:nvSpPr>
          <p:spPr>
            <a:xfrm>
              <a:off x="1154087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5" name="직사각형 1044"/>
            <p:cNvSpPr/>
            <p:nvPr/>
          </p:nvSpPr>
          <p:spPr>
            <a:xfrm>
              <a:off x="11540879" y="436302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6" name="직사각형 1045"/>
            <p:cNvSpPr/>
            <p:nvPr/>
          </p:nvSpPr>
          <p:spPr>
            <a:xfrm>
              <a:off x="1168821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직사각형 1046"/>
            <p:cNvSpPr/>
            <p:nvPr/>
          </p:nvSpPr>
          <p:spPr>
            <a:xfrm>
              <a:off x="11688219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직사각형 1047"/>
            <p:cNvSpPr/>
            <p:nvPr/>
          </p:nvSpPr>
          <p:spPr>
            <a:xfrm>
              <a:off x="1183555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/>
            <p:cNvSpPr/>
            <p:nvPr/>
          </p:nvSpPr>
          <p:spPr>
            <a:xfrm>
              <a:off x="11835558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/>
            <p:cNvSpPr/>
            <p:nvPr/>
          </p:nvSpPr>
          <p:spPr>
            <a:xfrm>
              <a:off x="1198289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/>
            <p:cNvSpPr/>
            <p:nvPr/>
          </p:nvSpPr>
          <p:spPr>
            <a:xfrm>
              <a:off x="1198289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/>
            <p:cNvSpPr/>
            <p:nvPr/>
          </p:nvSpPr>
          <p:spPr>
            <a:xfrm>
              <a:off x="1213023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3" name="직사각형 1052"/>
            <p:cNvSpPr/>
            <p:nvPr/>
          </p:nvSpPr>
          <p:spPr>
            <a:xfrm>
              <a:off x="1213023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/>
            <p:cNvSpPr/>
            <p:nvPr/>
          </p:nvSpPr>
          <p:spPr>
            <a:xfrm>
              <a:off x="1227757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/>
            <p:cNvSpPr/>
            <p:nvPr/>
          </p:nvSpPr>
          <p:spPr>
            <a:xfrm>
              <a:off x="1227757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/>
            <p:cNvSpPr/>
            <p:nvPr/>
          </p:nvSpPr>
          <p:spPr>
            <a:xfrm>
              <a:off x="1242491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/>
            <p:cNvSpPr/>
            <p:nvPr/>
          </p:nvSpPr>
          <p:spPr>
            <a:xfrm>
              <a:off x="1242491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/>
            <p:cNvSpPr/>
            <p:nvPr/>
          </p:nvSpPr>
          <p:spPr>
            <a:xfrm>
              <a:off x="1399922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/>
            <p:cNvSpPr/>
            <p:nvPr/>
          </p:nvSpPr>
          <p:spPr>
            <a:xfrm>
              <a:off x="1399922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/>
            <p:cNvSpPr/>
            <p:nvPr/>
          </p:nvSpPr>
          <p:spPr>
            <a:xfrm>
              <a:off x="1414656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직사각형 1060"/>
            <p:cNvSpPr/>
            <p:nvPr/>
          </p:nvSpPr>
          <p:spPr>
            <a:xfrm>
              <a:off x="1414656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2" name="직사각형 1061"/>
            <p:cNvSpPr/>
            <p:nvPr/>
          </p:nvSpPr>
          <p:spPr>
            <a:xfrm>
              <a:off x="1429390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/>
            <p:cNvSpPr/>
            <p:nvPr/>
          </p:nvSpPr>
          <p:spPr>
            <a:xfrm>
              <a:off x="1429390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/>
            <p:cNvSpPr/>
            <p:nvPr/>
          </p:nvSpPr>
          <p:spPr>
            <a:xfrm>
              <a:off x="1444124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/>
            <p:cNvSpPr/>
            <p:nvPr/>
          </p:nvSpPr>
          <p:spPr>
            <a:xfrm>
              <a:off x="1444124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/>
            <p:cNvSpPr/>
            <p:nvPr/>
          </p:nvSpPr>
          <p:spPr>
            <a:xfrm>
              <a:off x="1458858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/>
            <p:cNvSpPr/>
            <p:nvPr/>
          </p:nvSpPr>
          <p:spPr>
            <a:xfrm>
              <a:off x="1458858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/>
            <p:cNvSpPr/>
            <p:nvPr/>
          </p:nvSpPr>
          <p:spPr>
            <a:xfrm>
              <a:off x="1473591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/>
            <p:cNvSpPr/>
            <p:nvPr/>
          </p:nvSpPr>
          <p:spPr>
            <a:xfrm>
              <a:off x="1473591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0" name="직사각형 1069"/>
            <p:cNvSpPr/>
            <p:nvPr/>
          </p:nvSpPr>
          <p:spPr>
            <a:xfrm>
              <a:off x="1488325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/>
            <p:cNvSpPr/>
            <p:nvPr/>
          </p:nvSpPr>
          <p:spPr>
            <a:xfrm>
              <a:off x="1488325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/>
            <p:cNvSpPr/>
            <p:nvPr/>
          </p:nvSpPr>
          <p:spPr>
            <a:xfrm>
              <a:off x="1503059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/>
            <p:cNvSpPr/>
            <p:nvPr/>
          </p:nvSpPr>
          <p:spPr>
            <a:xfrm>
              <a:off x="1503059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/>
            <p:cNvSpPr/>
            <p:nvPr/>
          </p:nvSpPr>
          <p:spPr>
            <a:xfrm>
              <a:off x="1517793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직사각형 1074"/>
            <p:cNvSpPr/>
            <p:nvPr/>
          </p:nvSpPr>
          <p:spPr>
            <a:xfrm>
              <a:off x="1517793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/>
            <p:cNvSpPr/>
            <p:nvPr/>
          </p:nvSpPr>
          <p:spPr>
            <a:xfrm>
              <a:off x="1532527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/>
            <p:cNvSpPr/>
            <p:nvPr/>
          </p:nvSpPr>
          <p:spPr>
            <a:xfrm>
              <a:off x="1532527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8" name="직사각형 1077"/>
            <p:cNvSpPr/>
            <p:nvPr/>
          </p:nvSpPr>
          <p:spPr>
            <a:xfrm>
              <a:off x="1266165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9" name="직사각형 1078"/>
            <p:cNvSpPr/>
            <p:nvPr/>
          </p:nvSpPr>
          <p:spPr>
            <a:xfrm>
              <a:off x="1266165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0" name="직사각형 1079"/>
            <p:cNvSpPr/>
            <p:nvPr/>
          </p:nvSpPr>
          <p:spPr>
            <a:xfrm>
              <a:off x="1280899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1" name="직사각형 1080"/>
            <p:cNvSpPr/>
            <p:nvPr/>
          </p:nvSpPr>
          <p:spPr>
            <a:xfrm>
              <a:off x="1280899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2" name="직사각형 1081"/>
            <p:cNvSpPr/>
            <p:nvPr/>
          </p:nvSpPr>
          <p:spPr>
            <a:xfrm>
              <a:off x="1295633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/>
            <p:cNvSpPr/>
            <p:nvPr/>
          </p:nvSpPr>
          <p:spPr>
            <a:xfrm>
              <a:off x="1295633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/>
            <p:cNvSpPr/>
            <p:nvPr/>
          </p:nvSpPr>
          <p:spPr>
            <a:xfrm>
              <a:off x="1310367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/>
            <p:cNvSpPr/>
            <p:nvPr/>
          </p:nvSpPr>
          <p:spPr>
            <a:xfrm>
              <a:off x="1310367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/>
            <p:cNvSpPr/>
            <p:nvPr/>
          </p:nvSpPr>
          <p:spPr>
            <a:xfrm>
              <a:off x="13251011" y="4215385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직사각형 1086"/>
            <p:cNvSpPr/>
            <p:nvPr/>
          </p:nvSpPr>
          <p:spPr>
            <a:xfrm>
              <a:off x="13251011" y="4363023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/>
            <p:cNvSpPr/>
            <p:nvPr/>
          </p:nvSpPr>
          <p:spPr>
            <a:xfrm>
              <a:off x="13398350" y="421538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/>
            <p:cNvSpPr/>
            <p:nvPr/>
          </p:nvSpPr>
          <p:spPr>
            <a:xfrm>
              <a:off x="1339835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/>
            <p:cNvSpPr/>
            <p:nvPr/>
          </p:nvSpPr>
          <p:spPr>
            <a:xfrm>
              <a:off x="1354569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/>
            <p:cNvSpPr/>
            <p:nvPr/>
          </p:nvSpPr>
          <p:spPr>
            <a:xfrm>
              <a:off x="13545690" y="4363023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2" name="직사각형 1091"/>
            <p:cNvSpPr/>
            <p:nvPr/>
          </p:nvSpPr>
          <p:spPr>
            <a:xfrm>
              <a:off x="1369303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/>
            <p:cNvSpPr/>
            <p:nvPr/>
          </p:nvSpPr>
          <p:spPr>
            <a:xfrm>
              <a:off x="1369303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/>
            <p:cNvSpPr/>
            <p:nvPr/>
          </p:nvSpPr>
          <p:spPr>
            <a:xfrm>
              <a:off x="17066272" y="5281647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5" name="직사각형 1094"/>
            <p:cNvSpPr/>
            <p:nvPr/>
          </p:nvSpPr>
          <p:spPr>
            <a:xfrm>
              <a:off x="17066272" y="594581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6" name="TextBox 1095"/>
            <p:cNvSpPr txBox="1"/>
            <p:nvPr/>
          </p:nvSpPr>
          <p:spPr>
            <a:xfrm rot="5400000" flipH="1" flipV="1">
              <a:off x="17236710" y="5447154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097" name="TextBox 1096"/>
            <p:cNvSpPr txBox="1"/>
            <p:nvPr/>
          </p:nvSpPr>
          <p:spPr>
            <a:xfrm rot="5400000" flipH="1" flipV="1">
              <a:off x="17236710" y="6116081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098" name="직사각형 1097"/>
            <p:cNvSpPr/>
            <p:nvPr/>
          </p:nvSpPr>
          <p:spPr>
            <a:xfrm>
              <a:off x="16907522" y="6621448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9" name="직사각형 1098"/>
            <p:cNvSpPr/>
            <p:nvPr/>
          </p:nvSpPr>
          <p:spPr>
            <a:xfrm>
              <a:off x="16882122" y="4556401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00" name="TextBox 1099"/>
            <p:cNvSpPr txBox="1"/>
            <p:nvPr/>
          </p:nvSpPr>
          <p:spPr>
            <a:xfrm rot="5400000" flipH="1" flipV="1">
              <a:off x="16986439" y="676522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101" name="TextBox 1100"/>
            <p:cNvSpPr txBox="1"/>
            <p:nvPr/>
          </p:nvSpPr>
          <p:spPr>
            <a:xfrm rot="5400000" flipH="1" flipV="1">
              <a:off x="17070188" y="4778320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102" name="직사각형 1101"/>
            <p:cNvSpPr/>
            <p:nvPr/>
          </p:nvSpPr>
          <p:spPr>
            <a:xfrm>
              <a:off x="1426441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/>
            <p:cNvSpPr/>
            <p:nvPr/>
          </p:nvSpPr>
          <p:spPr>
            <a:xfrm>
              <a:off x="1426441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4" name="직사각형 1103"/>
            <p:cNvSpPr/>
            <p:nvPr/>
          </p:nvSpPr>
          <p:spPr>
            <a:xfrm>
              <a:off x="1441175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/>
            <p:cNvSpPr/>
            <p:nvPr/>
          </p:nvSpPr>
          <p:spPr>
            <a:xfrm>
              <a:off x="1441175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/>
            <p:cNvSpPr/>
            <p:nvPr/>
          </p:nvSpPr>
          <p:spPr>
            <a:xfrm>
              <a:off x="1455909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/>
            <p:cNvSpPr/>
            <p:nvPr/>
          </p:nvSpPr>
          <p:spPr>
            <a:xfrm>
              <a:off x="1455909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/>
            <p:cNvSpPr/>
            <p:nvPr/>
          </p:nvSpPr>
          <p:spPr>
            <a:xfrm>
              <a:off x="1470643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9" name="직사각형 1108"/>
            <p:cNvSpPr/>
            <p:nvPr/>
          </p:nvSpPr>
          <p:spPr>
            <a:xfrm>
              <a:off x="1470643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/>
            <p:cNvSpPr/>
            <p:nvPr/>
          </p:nvSpPr>
          <p:spPr>
            <a:xfrm>
              <a:off x="1485377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/>
            <p:cNvSpPr/>
            <p:nvPr/>
          </p:nvSpPr>
          <p:spPr>
            <a:xfrm>
              <a:off x="1485377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직사각형 1111"/>
            <p:cNvSpPr/>
            <p:nvPr/>
          </p:nvSpPr>
          <p:spPr>
            <a:xfrm>
              <a:off x="1500111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3" name="직사각형 1112"/>
            <p:cNvSpPr/>
            <p:nvPr/>
          </p:nvSpPr>
          <p:spPr>
            <a:xfrm>
              <a:off x="1500111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4" name="직사각형 1113"/>
            <p:cNvSpPr/>
            <p:nvPr/>
          </p:nvSpPr>
          <p:spPr>
            <a:xfrm>
              <a:off x="1514845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직사각형 1114"/>
            <p:cNvSpPr/>
            <p:nvPr/>
          </p:nvSpPr>
          <p:spPr>
            <a:xfrm>
              <a:off x="1514845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6" name="직사각형 1115"/>
            <p:cNvSpPr/>
            <p:nvPr/>
          </p:nvSpPr>
          <p:spPr>
            <a:xfrm>
              <a:off x="1529579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/>
            <p:cNvSpPr/>
            <p:nvPr/>
          </p:nvSpPr>
          <p:spPr>
            <a:xfrm>
              <a:off x="1529579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/>
            <p:cNvSpPr/>
            <p:nvPr/>
          </p:nvSpPr>
          <p:spPr>
            <a:xfrm>
              <a:off x="1544313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/>
            <p:cNvSpPr/>
            <p:nvPr/>
          </p:nvSpPr>
          <p:spPr>
            <a:xfrm>
              <a:off x="1544313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/>
            <p:cNvSpPr/>
            <p:nvPr/>
          </p:nvSpPr>
          <p:spPr>
            <a:xfrm>
              <a:off x="1559047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1" name="직사각형 1120"/>
            <p:cNvSpPr/>
            <p:nvPr/>
          </p:nvSpPr>
          <p:spPr>
            <a:xfrm>
              <a:off x="1559047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/>
            <p:cNvSpPr/>
            <p:nvPr/>
          </p:nvSpPr>
          <p:spPr>
            <a:xfrm>
              <a:off x="1294879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/>
            <p:cNvSpPr/>
            <p:nvPr/>
          </p:nvSpPr>
          <p:spPr>
            <a:xfrm>
              <a:off x="1294879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/>
            <p:cNvSpPr/>
            <p:nvPr/>
          </p:nvSpPr>
          <p:spPr>
            <a:xfrm>
              <a:off x="1309613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/>
            <p:cNvSpPr/>
            <p:nvPr/>
          </p:nvSpPr>
          <p:spPr>
            <a:xfrm>
              <a:off x="1309613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6" name="직사각형 1125"/>
            <p:cNvSpPr/>
            <p:nvPr/>
          </p:nvSpPr>
          <p:spPr>
            <a:xfrm>
              <a:off x="1324347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/>
            <p:cNvSpPr/>
            <p:nvPr/>
          </p:nvSpPr>
          <p:spPr>
            <a:xfrm>
              <a:off x="1324347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/>
            <p:cNvSpPr/>
            <p:nvPr/>
          </p:nvSpPr>
          <p:spPr>
            <a:xfrm>
              <a:off x="1339081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직사각형 1128"/>
            <p:cNvSpPr/>
            <p:nvPr/>
          </p:nvSpPr>
          <p:spPr>
            <a:xfrm>
              <a:off x="1339081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0" name="직사각형 1129"/>
            <p:cNvSpPr/>
            <p:nvPr/>
          </p:nvSpPr>
          <p:spPr>
            <a:xfrm>
              <a:off x="1353815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1" name="직사각형 1130"/>
            <p:cNvSpPr/>
            <p:nvPr/>
          </p:nvSpPr>
          <p:spPr>
            <a:xfrm>
              <a:off x="1353815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2" name="직사각형 1131"/>
            <p:cNvSpPr/>
            <p:nvPr/>
          </p:nvSpPr>
          <p:spPr>
            <a:xfrm>
              <a:off x="1368549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3" name="직사각형 1132"/>
            <p:cNvSpPr/>
            <p:nvPr/>
          </p:nvSpPr>
          <p:spPr>
            <a:xfrm>
              <a:off x="1368549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/>
            <p:cNvSpPr/>
            <p:nvPr/>
          </p:nvSpPr>
          <p:spPr>
            <a:xfrm>
              <a:off x="1383283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/>
            <p:cNvSpPr/>
            <p:nvPr/>
          </p:nvSpPr>
          <p:spPr>
            <a:xfrm>
              <a:off x="13832832" y="7316571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/>
            <p:cNvSpPr/>
            <p:nvPr/>
          </p:nvSpPr>
          <p:spPr>
            <a:xfrm>
              <a:off x="1398017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/>
            <p:cNvSpPr/>
            <p:nvPr/>
          </p:nvSpPr>
          <p:spPr>
            <a:xfrm>
              <a:off x="1398017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8" name="직사각형 1137"/>
            <p:cNvSpPr/>
            <p:nvPr/>
          </p:nvSpPr>
          <p:spPr>
            <a:xfrm>
              <a:off x="1162265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/>
            <p:cNvSpPr/>
            <p:nvPr/>
          </p:nvSpPr>
          <p:spPr>
            <a:xfrm>
              <a:off x="1162265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/>
            <p:cNvSpPr/>
            <p:nvPr/>
          </p:nvSpPr>
          <p:spPr>
            <a:xfrm>
              <a:off x="1176999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/>
            <p:cNvSpPr/>
            <p:nvPr/>
          </p:nvSpPr>
          <p:spPr>
            <a:xfrm>
              <a:off x="1176999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/>
            <p:cNvSpPr/>
            <p:nvPr/>
          </p:nvSpPr>
          <p:spPr>
            <a:xfrm>
              <a:off x="1191733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3" name="직사각형 1142"/>
            <p:cNvSpPr/>
            <p:nvPr/>
          </p:nvSpPr>
          <p:spPr>
            <a:xfrm>
              <a:off x="1191733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/>
            <p:cNvSpPr/>
            <p:nvPr/>
          </p:nvSpPr>
          <p:spPr>
            <a:xfrm>
              <a:off x="1206467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/>
            <p:cNvSpPr/>
            <p:nvPr/>
          </p:nvSpPr>
          <p:spPr>
            <a:xfrm>
              <a:off x="1206467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6" name="직사각형 1145"/>
            <p:cNvSpPr/>
            <p:nvPr/>
          </p:nvSpPr>
          <p:spPr>
            <a:xfrm>
              <a:off x="12212016" y="7162584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7" name="직사각형 1146"/>
            <p:cNvSpPr/>
            <p:nvPr/>
          </p:nvSpPr>
          <p:spPr>
            <a:xfrm>
              <a:off x="1221201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직사각형 1147"/>
            <p:cNvSpPr/>
            <p:nvPr/>
          </p:nvSpPr>
          <p:spPr>
            <a:xfrm>
              <a:off x="1235935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9" name="직사각형 1148"/>
            <p:cNvSpPr/>
            <p:nvPr/>
          </p:nvSpPr>
          <p:spPr>
            <a:xfrm>
              <a:off x="1235935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0" name="직사각형 1149"/>
            <p:cNvSpPr/>
            <p:nvPr/>
          </p:nvSpPr>
          <p:spPr>
            <a:xfrm>
              <a:off x="1250669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/>
            <p:cNvSpPr/>
            <p:nvPr/>
          </p:nvSpPr>
          <p:spPr>
            <a:xfrm>
              <a:off x="1250669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/>
            <p:cNvSpPr/>
            <p:nvPr/>
          </p:nvSpPr>
          <p:spPr>
            <a:xfrm>
              <a:off x="12654035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/>
            <p:cNvSpPr/>
            <p:nvPr/>
          </p:nvSpPr>
          <p:spPr>
            <a:xfrm>
              <a:off x="1265403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54" name="그룹 1153"/>
            <p:cNvGrpSpPr/>
            <p:nvPr/>
          </p:nvGrpSpPr>
          <p:grpSpPr>
            <a:xfrm rot="5400000">
              <a:off x="11979838" y="3400910"/>
              <a:ext cx="294679" cy="1170070"/>
              <a:chOff x="11688219" y="3344410"/>
              <a:chExt cx="294679" cy="804518"/>
            </a:xfrm>
          </p:grpSpPr>
          <p:sp>
            <p:nvSpPr>
              <p:cNvPr id="1172" name="직사각형 1171"/>
              <p:cNvSpPr/>
              <p:nvPr/>
            </p:nvSpPr>
            <p:spPr>
              <a:xfrm>
                <a:off x="11688219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PTB2_ExtInt_HallA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3" name="직사각형 1172"/>
              <p:cNvSpPr/>
              <p:nvPr/>
            </p:nvSpPr>
            <p:spPr>
              <a:xfrm>
                <a:off x="11835558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PTB3_ExtInt_HallB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55" name="직사각형 1154"/>
            <p:cNvSpPr/>
            <p:nvPr/>
          </p:nvSpPr>
          <p:spPr>
            <a:xfrm rot="5400000">
              <a:off x="13756882" y="3326592"/>
              <a:ext cx="147340" cy="11713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PTD11_Window_QD_HallA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6" name="직사각형 1155"/>
            <p:cNvSpPr/>
            <p:nvPr/>
          </p:nvSpPr>
          <p:spPr>
            <a:xfrm rot="5400000">
              <a:off x="14928088" y="3326592"/>
              <a:ext cx="147340" cy="11713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PTD10_Window_QD_HallB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7" name="직사각형 1156"/>
            <p:cNvSpPr/>
            <p:nvPr/>
          </p:nvSpPr>
          <p:spPr>
            <a:xfrm rot="5400000">
              <a:off x="13756882" y="3473930"/>
              <a:ext cx="147340" cy="117136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PTB9_Window_PWM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8" name="직사각형 1157"/>
            <p:cNvSpPr/>
            <p:nvPr/>
          </p:nvSpPr>
          <p:spPr>
            <a:xfrm rot="5400000">
              <a:off x="14928089" y="3473931"/>
              <a:ext cx="147340" cy="117136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PTA3_Window_Dir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159" name="그룹 1158"/>
            <p:cNvGrpSpPr/>
            <p:nvPr/>
          </p:nvGrpSpPr>
          <p:grpSpPr>
            <a:xfrm rot="5400000">
              <a:off x="12574961" y="7154903"/>
              <a:ext cx="294679" cy="1042344"/>
              <a:chOff x="12212017" y="7497042"/>
              <a:chExt cx="294679" cy="716696"/>
            </a:xfrm>
          </p:grpSpPr>
          <p:sp>
            <p:nvSpPr>
              <p:cNvPr id="1170" name="직사각형 1169"/>
              <p:cNvSpPr/>
              <p:nvPr/>
            </p:nvSpPr>
            <p:spPr>
              <a:xfrm>
                <a:off x="12212017" y="7497042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1" name="직사각형 1170"/>
              <p:cNvSpPr/>
              <p:nvPr/>
            </p:nvSpPr>
            <p:spPr>
              <a:xfrm>
                <a:off x="12359356" y="7497042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0" name="직사각형 1159"/>
            <p:cNvSpPr/>
            <p:nvPr/>
          </p:nvSpPr>
          <p:spPr>
            <a:xfrm rot="5400000">
              <a:off x="14278055" y="7080948"/>
              <a:ext cx="147340" cy="1042344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61" name="TextBox 1160"/>
            <p:cNvSpPr txBox="1"/>
            <p:nvPr/>
          </p:nvSpPr>
          <p:spPr>
            <a:xfrm rot="16200000">
              <a:off x="15136467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2" name="TextBox 1161"/>
            <p:cNvSpPr txBox="1"/>
            <p:nvPr/>
          </p:nvSpPr>
          <p:spPr>
            <a:xfrm rot="16200000">
              <a:off x="13996738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3" name="TextBox 1162"/>
            <p:cNvSpPr txBox="1"/>
            <p:nvPr/>
          </p:nvSpPr>
          <p:spPr>
            <a:xfrm rot="16200000">
              <a:off x="12037700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4" name="TextBox 1163"/>
            <p:cNvSpPr txBox="1"/>
            <p:nvPr/>
          </p:nvSpPr>
          <p:spPr>
            <a:xfrm rot="16200000">
              <a:off x="15136467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5" name="TextBox 1164"/>
            <p:cNvSpPr txBox="1"/>
            <p:nvPr/>
          </p:nvSpPr>
          <p:spPr>
            <a:xfrm rot="16200000">
              <a:off x="13771229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6" name="TextBox 1165"/>
            <p:cNvSpPr txBox="1"/>
            <p:nvPr/>
          </p:nvSpPr>
          <p:spPr>
            <a:xfrm rot="16200000">
              <a:off x="11181174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167" name="직선 화살표 연결선 431"/>
            <p:cNvCxnSpPr>
              <a:stCxn id="1099" idx="1"/>
              <a:endCxn id="1135" idx="0"/>
            </p:cNvCxnSpPr>
            <p:nvPr/>
          </p:nvCxnSpPr>
          <p:spPr>
            <a:xfrm rot="10800000" flipV="1">
              <a:off x="13906502" y="4849469"/>
              <a:ext cx="2975620" cy="2467102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0477986" y="3838384"/>
              <a:ext cx="8489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 smtClean="0">
                  <a:solidFill>
                    <a:srgbClr val="00B050"/>
                  </a:solidFill>
                </a:rPr>
                <a:t>코딩을 통해</a:t>
              </a:r>
              <a:endParaRPr lang="en-US" altLang="ko-KR" sz="800" b="1" smtClean="0">
                <a:solidFill>
                  <a:srgbClr val="00B050"/>
                </a:solidFill>
              </a:endParaRPr>
            </a:p>
            <a:p>
              <a:pPr algn="ctr"/>
              <a:r>
                <a:rPr lang="en-US" altLang="ko-KR" sz="800" b="1" smtClean="0">
                  <a:solidFill>
                    <a:srgbClr val="00B050"/>
                  </a:solidFill>
                </a:rPr>
                <a:t>ExtInt</a:t>
              </a:r>
              <a:r>
                <a:rPr lang="ko-KR" altLang="en-US" sz="800" b="1" smtClean="0">
                  <a:solidFill>
                    <a:srgbClr val="00B050"/>
                  </a:solidFill>
                </a:rPr>
                <a:t>로 속도측정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cxnSp>
          <p:nvCxnSpPr>
            <p:cNvPr id="1169" name="직선 화살표 연결선 1168"/>
            <p:cNvCxnSpPr>
              <a:stCxn id="1168" idx="3"/>
              <a:endCxn id="1172" idx="2"/>
            </p:cNvCxnSpPr>
            <p:nvPr/>
          </p:nvCxnSpPr>
          <p:spPr>
            <a:xfrm flipV="1">
              <a:off x="11326983" y="3912276"/>
              <a:ext cx="215160" cy="49219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74" name="그룹 1173"/>
          <p:cNvGrpSpPr/>
          <p:nvPr/>
        </p:nvGrpSpPr>
        <p:grpSpPr>
          <a:xfrm>
            <a:off x="974386" y="9749913"/>
            <a:ext cx="7932624" cy="3948831"/>
            <a:chOff x="1364402" y="3944313"/>
            <a:chExt cx="7932624" cy="3948831"/>
          </a:xfrm>
        </p:grpSpPr>
        <p:pic>
          <p:nvPicPr>
            <p:cNvPr id="1175" name="그림 11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4402" y="4250139"/>
              <a:ext cx="7791450" cy="3371850"/>
            </a:xfrm>
            <a:prstGeom prst="rect">
              <a:avLst/>
            </a:prstGeom>
          </p:spPr>
        </p:pic>
        <p:sp>
          <p:nvSpPr>
            <p:cNvPr id="1176" name="직사각형 1175"/>
            <p:cNvSpPr/>
            <p:nvPr/>
          </p:nvSpPr>
          <p:spPr>
            <a:xfrm>
              <a:off x="27788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7" name="직사각형 1176"/>
            <p:cNvSpPr/>
            <p:nvPr/>
          </p:nvSpPr>
          <p:spPr>
            <a:xfrm>
              <a:off x="27788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/>
            <p:cNvSpPr/>
            <p:nvPr/>
          </p:nvSpPr>
          <p:spPr>
            <a:xfrm>
              <a:off x="29262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/>
            <p:cNvSpPr/>
            <p:nvPr/>
          </p:nvSpPr>
          <p:spPr>
            <a:xfrm>
              <a:off x="29262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0" name="직사각형 1179"/>
            <p:cNvSpPr/>
            <p:nvPr/>
          </p:nvSpPr>
          <p:spPr>
            <a:xfrm>
              <a:off x="307354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1" name="직사각형 1180"/>
            <p:cNvSpPr/>
            <p:nvPr/>
          </p:nvSpPr>
          <p:spPr>
            <a:xfrm>
              <a:off x="307354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2" name="직사각형 1181"/>
            <p:cNvSpPr/>
            <p:nvPr/>
          </p:nvSpPr>
          <p:spPr>
            <a:xfrm>
              <a:off x="322088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3" name="직사각형 1182"/>
            <p:cNvSpPr/>
            <p:nvPr/>
          </p:nvSpPr>
          <p:spPr>
            <a:xfrm>
              <a:off x="3220883" y="445487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4" name="직사각형 1183"/>
            <p:cNvSpPr/>
            <p:nvPr/>
          </p:nvSpPr>
          <p:spPr>
            <a:xfrm>
              <a:off x="33682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5" name="직사각형 1184"/>
            <p:cNvSpPr/>
            <p:nvPr/>
          </p:nvSpPr>
          <p:spPr>
            <a:xfrm>
              <a:off x="33682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6" name="직사각형 1185"/>
            <p:cNvSpPr/>
            <p:nvPr/>
          </p:nvSpPr>
          <p:spPr>
            <a:xfrm>
              <a:off x="351556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7" name="직사각형 1186"/>
            <p:cNvSpPr/>
            <p:nvPr/>
          </p:nvSpPr>
          <p:spPr>
            <a:xfrm>
              <a:off x="351556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8" name="직사각형 1187"/>
            <p:cNvSpPr/>
            <p:nvPr/>
          </p:nvSpPr>
          <p:spPr>
            <a:xfrm>
              <a:off x="366290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9" name="직사각형 1188"/>
            <p:cNvSpPr/>
            <p:nvPr/>
          </p:nvSpPr>
          <p:spPr>
            <a:xfrm>
              <a:off x="366290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0" name="직사각형 1189"/>
            <p:cNvSpPr/>
            <p:nvPr/>
          </p:nvSpPr>
          <p:spPr>
            <a:xfrm>
              <a:off x="38102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1" name="직사각형 1190"/>
            <p:cNvSpPr/>
            <p:nvPr/>
          </p:nvSpPr>
          <p:spPr>
            <a:xfrm>
              <a:off x="38102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2" name="직사각형 1191"/>
            <p:cNvSpPr/>
            <p:nvPr/>
          </p:nvSpPr>
          <p:spPr>
            <a:xfrm>
              <a:off x="395758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3" name="직사각형 1192"/>
            <p:cNvSpPr/>
            <p:nvPr/>
          </p:nvSpPr>
          <p:spPr>
            <a:xfrm>
              <a:off x="395758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4" name="직사각형 1193"/>
            <p:cNvSpPr/>
            <p:nvPr/>
          </p:nvSpPr>
          <p:spPr>
            <a:xfrm>
              <a:off x="410492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5" name="직사각형 1194"/>
            <p:cNvSpPr/>
            <p:nvPr/>
          </p:nvSpPr>
          <p:spPr>
            <a:xfrm>
              <a:off x="410492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6" name="직사각형 1195"/>
            <p:cNvSpPr/>
            <p:nvPr/>
          </p:nvSpPr>
          <p:spPr>
            <a:xfrm>
              <a:off x="567922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7" name="직사각형 1196"/>
            <p:cNvSpPr/>
            <p:nvPr/>
          </p:nvSpPr>
          <p:spPr>
            <a:xfrm>
              <a:off x="567922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8" name="직사각형 1197"/>
            <p:cNvSpPr/>
            <p:nvPr/>
          </p:nvSpPr>
          <p:spPr>
            <a:xfrm>
              <a:off x="582656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9" name="직사각형 1198"/>
            <p:cNvSpPr/>
            <p:nvPr/>
          </p:nvSpPr>
          <p:spPr>
            <a:xfrm>
              <a:off x="582656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0" name="직사각형 1199"/>
            <p:cNvSpPr/>
            <p:nvPr/>
          </p:nvSpPr>
          <p:spPr>
            <a:xfrm>
              <a:off x="5973904" y="4307238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1" name="직사각형 1200"/>
            <p:cNvSpPr/>
            <p:nvPr/>
          </p:nvSpPr>
          <p:spPr>
            <a:xfrm>
              <a:off x="597390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2" name="직사각형 1201"/>
            <p:cNvSpPr/>
            <p:nvPr/>
          </p:nvSpPr>
          <p:spPr>
            <a:xfrm>
              <a:off x="612124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3" name="직사각형 1202"/>
            <p:cNvSpPr/>
            <p:nvPr/>
          </p:nvSpPr>
          <p:spPr>
            <a:xfrm>
              <a:off x="612124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4" name="직사각형 1203"/>
            <p:cNvSpPr/>
            <p:nvPr/>
          </p:nvSpPr>
          <p:spPr>
            <a:xfrm>
              <a:off x="626858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5" name="직사각형 1204"/>
            <p:cNvSpPr/>
            <p:nvPr/>
          </p:nvSpPr>
          <p:spPr>
            <a:xfrm>
              <a:off x="626858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6" name="직사각형 1205"/>
            <p:cNvSpPr/>
            <p:nvPr/>
          </p:nvSpPr>
          <p:spPr>
            <a:xfrm>
              <a:off x="64159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7" name="직사각형 1206"/>
            <p:cNvSpPr/>
            <p:nvPr/>
          </p:nvSpPr>
          <p:spPr>
            <a:xfrm>
              <a:off x="64159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8" name="직사각형 1207"/>
            <p:cNvSpPr/>
            <p:nvPr/>
          </p:nvSpPr>
          <p:spPr>
            <a:xfrm>
              <a:off x="65632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9" name="직사각형 1208"/>
            <p:cNvSpPr/>
            <p:nvPr/>
          </p:nvSpPr>
          <p:spPr>
            <a:xfrm>
              <a:off x="65632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0" name="직사각형 1209"/>
            <p:cNvSpPr/>
            <p:nvPr/>
          </p:nvSpPr>
          <p:spPr>
            <a:xfrm>
              <a:off x="67106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1" name="직사각형 1210"/>
            <p:cNvSpPr/>
            <p:nvPr/>
          </p:nvSpPr>
          <p:spPr>
            <a:xfrm>
              <a:off x="67106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2" name="직사각형 1211"/>
            <p:cNvSpPr/>
            <p:nvPr/>
          </p:nvSpPr>
          <p:spPr>
            <a:xfrm>
              <a:off x="68579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3" name="직사각형 1212"/>
            <p:cNvSpPr/>
            <p:nvPr/>
          </p:nvSpPr>
          <p:spPr>
            <a:xfrm>
              <a:off x="68579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4" name="직사각형 1213"/>
            <p:cNvSpPr/>
            <p:nvPr/>
          </p:nvSpPr>
          <p:spPr>
            <a:xfrm>
              <a:off x="700528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5" name="직사각형 1214"/>
            <p:cNvSpPr/>
            <p:nvPr/>
          </p:nvSpPr>
          <p:spPr>
            <a:xfrm>
              <a:off x="700528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6" name="직사각형 1215"/>
            <p:cNvSpPr/>
            <p:nvPr/>
          </p:nvSpPr>
          <p:spPr>
            <a:xfrm>
              <a:off x="434165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7" name="직사각형 1216"/>
            <p:cNvSpPr/>
            <p:nvPr/>
          </p:nvSpPr>
          <p:spPr>
            <a:xfrm>
              <a:off x="434165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8" name="직사각형 1217"/>
            <p:cNvSpPr/>
            <p:nvPr/>
          </p:nvSpPr>
          <p:spPr>
            <a:xfrm>
              <a:off x="448899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9" name="직사각형 1218"/>
            <p:cNvSpPr/>
            <p:nvPr/>
          </p:nvSpPr>
          <p:spPr>
            <a:xfrm>
              <a:off x="448899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0" name="직사각형 1219"/>
            <p:cNvSpPr/>
            <p:nvPr/>
          </p:nvSpPr>
          <p:spPr>
            <a:xfrm>
              <a:off x="463633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1" name="직사각형 1220"/>
            <p:cNvSpPr/>
            <p:nvPr/>
          </p:nvSpPr>
          <p:spPr>
            <a:xfrm>
              <a:off x="463633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2" name="직사각형 1221"/>
            <p:cNvSpPr/>
            <p:nvPr/>
          </p:nvSpPr>
          <p:spPr>
            <a:xfrm>
              <a:off x="478367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3" name="직사각형 1222"/>
            <p:cNvSpPr/>
            <p:nvPr/>
          </p:nvSpPr>
          <p:spPr>
            <a:xfrm>
              <a:off x="478367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4" name="직사각형 1223"/>
            <p:cNvSpPr/>
            <p:nvPr/>
          </p:nvSpPr>
          <p:spPr>
            <a:xfrm>
              <a:off x="493101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5" name="직사각형 1224"/>
            <p:cNvSpPr/>
            <p:nvPr/>
          </p:nvSpPr>
          <p:spPr>
            <a:xfrm>
              <a:off x="493101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6" name="직사각형 1225"/>
            <p:cNvSpPr/>
            <p:nvPr/>
          </p:nvSpPr>
          <p:spPr>
            <a:xfrm>
              <a:off x="507835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7" name="직사각형 1226"/>
            <p:cNvSpPr/>
            <p:nvPr/>
          </p:nvSpPr>
          <p:spPr>
            <a:xfrm>
              <a:off x="5078354" y="4454876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28" name="직사각형 1227"/>
            <p:cNvSpPr/>
            <p:nvPr/>
          </p:nvSpPr>
          <p:spPr>
            <a:xfrm>
              <a:off x="522569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9" name="직사각형 1228"/>
            <p:cNvSpPr/>
            <p:nvPr/>
          </p:nvSpPr>
          <p:spPr>
            <a:xfrm>
              <a:off x="522569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0" name="직사각형 1229"/>
            <p:cNvSpPr/>
            <p:nvPr/>
          </p:nvSpPr>
          <p:spPr>
            <a:xfrm>
              <a:off x="537303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1" name="직사각형 1230"/>
            <p:cNvSpPr/>
            <p:nvPr/>
          </p:nvSpPr>
          <p:spPr>
            <a:xfrm>
              <a:off x="5373034" y="4454876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32" name="직사각형 1231"/>
            <p:cNvSpPr/>
            <p:nvPr/>
          </p:nvSpPr>
          <p:spPr>
            <a:xfrm>
              <a:off x="8746277" y="5373499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3" name="직사각형 1232"/>
            <p:cNvSpPr/>
            <p:nvPr/>
          </p:nvSpPr>
          <p:spPr>
            <a:xfrm>
              <a:off x="8746277" y="6037663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4" name="TextBox 1233"/>
            <p:cNvSpPr txBox="1"/>
            <p:nvPr/>
          </p:nvSpPr>
          <p:spPr>
            <a:xfrm rot="5400000" flipH="1" flipV="1">
              <a:off x="8916715" y="5539006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235" name="TextBox 1234"/>
            <p:cNvSpPr txBox="1"/>
            <p:nvPr/>
          </p:nvSpPr>
          <p:spPr>
            <a:xfrm rot="5400000" flipH="1" flipV="1">
              <a:off x="8916715" y="6207933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236" name="직사각형 1235"/>
            <p:cNvSpPr/>
            <p:nvPr/>
          </p:nvSpPr>
          <p:spPr>
            <a:xfrm>
              <a:off x="8587527" y="6713300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7" name="직사각형 1236"/>
            <p:cNvSpPr/>
            <p:nvPr/>
          </p:nvSpPr>
          <p:spPr>
            <a:xfrm>
              <a:off x="8562127" y="4648253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8" name="TextBox 1237"/>
            <p:cNvSpPr txBox="1"/>
            <p:nvPr/>
          </p:nvSpPr>
          <p:spPr>
            <a:xfrm rot="5400000" flipH="1" flipV="1">
              <a:off x="8666444" y="6857074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239" name="TextBox 1238"/>
            <p:cNvSpPr txBox="1"/>
            <p:nvPr/>
          </p:nvSpPr>
          <p:spPr>
            <a:xfrm rot="5400000" flipH="1" flipV="1">
              <a:off x="8750192" y="4870173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240" name="직사각형 1239"/>
            <p:cNvSpPr/>
            <p:nvPr/>
          </p:nvSpPr>
          <p:spPr>
            <a:xfrm>
              <a:off x="594442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1" name="직사각형 1240"/>
            <p:cNvSpPr/>
            <p:nvPr/>
          </p:nvSpPr>
          <p:spPr>
            <a:xfrm>
              <a:off x="594442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2" name="직사각형 1241"/>
            <p:cNvSpPr/>
            <p:nvPr/>
          </p:nvSpPr>
          <p:spPr>
            <a:xfrm>
              <a:off x="609176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3" name="직사각형 1242"/>
            <p:cNvSpPr/>
            <p:nvPr/>
          </p:nvSpPr>
          <p:spPr>
            <a:xfrm>
              <a:off x="609176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4" name="직사각형 1243"/>
            <p:cNvSpPr/>
            <p:nvPr/>
          </p:nvSpPr>
          <p:spPr>
            <a:xfrm>
              <a:off x="623910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5" name="직사각형 1244"/>
            <p:cNvSpPr/>
            <p:nvPr/>
          </p:nvSpPr>
          <p:spPr>
            <a:xfrm>
              <a:off x="623910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6" name="직사각형 1245"/>
            <p:cNvSpPr/>
            <p:nvPr/>
          </p:nvSpPr>
          <p:spPr>
            <a:xfrm>
              <a:off x="6386442" y="7254436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7" name="직사각형 1246"/>
            <p:cNvSpPr/>
            <p:nvPr/>
          </p:nvSpPr>
          <p:spPr>
            <a:xfrm>
              <a:off x="638644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8" name="직사각형 1247"/>
            <p:cNvSpPr/>
            <p:nvPr/>
          </p:nvSpPr>
          <p:spPr>
            <a:xfrm>
              <a:off x="653378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9" name="직사각형 1248"/>
            <p:cNvSpPr/>
            <p:nvPr/>
          </p:nvSpPr>
          <p:spPr>
            <a:xfrm>
              <a:off x="653378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0" name="직사각형 1249"/>
            <p:cNvSpPr/>
            <p:nvPr/>
          </p:nvSpPr>
          <p:spPr>
            <a:xfrm>
              <a:off x="668112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1" name="직사각형 1250"/>
            <p:cNvSpPr/>
            <p:nvPr/>
          </p:nvSpPr>
          <p:spPr>
            <a:xfrm>
              <a:off x="668112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2" name="직사각형 1251"/>
            <p:cNvSpPr/>
            <p:nvPr/>
          </p:nvSpPr>
          <p:spPr>
            <a:xfrm>
              <a:off x="682846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3" name="직사각형 1252"/>
            <p:cNvSpPr/>
            <p:nvPr/>
          </p:nvSpPr>
          <p:spPr>
            <a:xfrm>
              <a:off x="682846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4" name="직사각형 1253"/>
            <p:cNvSpPr/>
            <p:nvPr/>
          </p:nvSpPr>
          <p:spPr>
            <a:xfrm>
              <a:off x="697580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5" name="직사각형 1254"/>
            <p:cNvSpPr/>
            <p:nvPr/>
          </p:nvSpPr>
          <p:spPr>
            <a:xfrm>
              <a:off x="697580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6" name="직사각형 1255"/>
            <p:cNvSpPr/>
            <p:nvPr/>
          </p:nvSpPr>
          <p:spPr>
            <a:xfrm>
              <a:off x="71231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7" name="직사각형 1256"/>
            <p:cNvSpPr/>
            <p:nvPr/>
          </p:nvSpPr>
          <p:spPr>
            <a:xfrm>
              <a:off x="71231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8" name="직사각형 1257"/>
            <p:cNvSpPr/>
            <p:nvPr/>
          </p:nvSpPr>
          <p:spPr>
            <a:xfrm>
              <a:off x="72704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9" name="직사각형 1258"/>
            <p:cNvSpPr/>
            <p:nvPr/>
          </p:nvSpPr>
          <p:spPr>
            <a:xfrm>
              <a:off x="7270480" y="7408424"/>
              <a:ext cx="147340" cy="1238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0" name="직사각형 1259"/>
            <p:cNvSpPr/>
            <p:nvPr/>
          </p:nvSpPr>
          <p:spPr>
            <a:xfrm>
              <a:off x="462879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1" name="직사각형 1260"/>
            <p:cNvSpPr/>
            <p:nvPr/>
          </p:nvSpPr>
          <p:spPr>
            <a:xfrm>
              <a:off x="462879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2" name="직사각형 1261"/>
            <p:cNvSpPr/>
            <p:nvPr/>
          </p:nvSpPr>
          <p:spPr>
            <a:xfrm>
              <a:off x="477613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3" name="직사각형 1262"/>
            <p:cNvSpPr/>
            <p:nvPr/>
          </p:nvSpPr>
          <p:spPr>
            <a:xfrm>
              <a:off x="477613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4" name="직사각형 1263"/>
            <p:cNvSpPr/>
            <p:nvPr/>
          </p:nvSpPr>
          <p:spPr>
            <a:xfrm>
              <a:off x="492347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5" name="직사각형 1264"/>
            <p:cNvSpPr/>
            <p:nvPr/>
          </p:nvSpPr>
          <p:spPr>
            <a:xfrm>
              <a:off x="492347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6" name="직사각형 1265"/>
            <p:cNvSpPr/>
            <p:nvPr/>
          </p:nvSpPr>
          <p:spPr>
            <a:xfrm>
              <a:off x="507081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7" name="직사각형 1266"/>
            <p:cNvSpPr/>
            <p:nvPr/>
          </p:nvSpPr>
          <p:spPr>
            <a:xfrm>
              <a:off x="507081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8" name="직사각형 1267"/>
            <p:cNvSpPr/>
            <p:nvPr/>
          </p:nvSpPr>
          <p:spPr>
            <a:xfrm>
              <a:off x="521815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9" name="직사각형 1268"/>
            <p:cNvSpPr/>
            <p:nvPr/>
          </p:nvSpPr>
          <p:spPr>
            <a:xfrm>
              <a:off x="521815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0" name="직사각형 1269"/>
            <p:cNvSpPr/>
            <p:nvPr/>
          </p:nvSpPr>
          <p:spPr>
            <a:xfrm>
              <a:off x="536549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1" name="직사각형 1270"/>
            <p:cNvSpPr/>
            <p:nvPr/>
          </p:nvSpPr>
          <p:spPr>
            <a:xfrm>
              <a:off x="536549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2" name="직사각형 1271"/>
            <p:cNvSpPr/>
            <p:nvPr/>
          </p:nvSpPr>
          <p:spPr>
            <a:xfrm>
              <a:off x="551283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3" name="직사각형 1272"/>
            <p:cNvSpPr/>
            <p:nvPr/>
          </p:nvSpPr>
          <p:spPr>
            <a:xfrm>
              <a:off x="5512836" y="7408424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4" name="직사각형 1273"/>
            <p:cNvSpPr/>
            <p:nvPr/>
          </p:nvSpPr>
          <p:spPr>
            <a:xfrm>
              <a:off x="566017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5" name="직사각형 1274"/>
            <p:cNvSpPr/>
            <p:nvPr/>
          </p:nvSpPr>
          <p:spPr>
            <a:xfrm>
              <a:off x="566017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6" name="직사각형 1275"/>
            <p:cNvSpPr/>
            <p:nvPr/>
          </p:nvSpPr>
          <p:spPr>
            <a:xfrm>
              <a:off x="330266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7" name="직사각형 1276"/>
            <p:cNvSpPr/>
            <p:nvPr/>
          </p:nvSpPr>
          <p:spPr>
            <a:xfrm>
              <a:off x="330266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8" name="직사각형 1277"/>
            <p:cNvSpPr/>
            <p:nvPr/>
          </p:nvSpPr>
          <p:spPr>
            <a:xfrm>
              <a:off x="345000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9" name="직사각형 1278"/>
            <p:cNvSpPr/>
            <p:nvPr/>
          </p:nvSpPr>
          <p:spPr>
            <a:xfrm>
              <a:off x="345000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0" name="직사각형 1279"/>
            <p:cNvSpPr/>
            <p:nvPr/>
          </p:nvSpPr>
          <p:spPr>
            <a:xfrm>
              <a:off x="35973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1" name="직사각형 1280"/>
            <p:cNvSpPr/>
            <p:nvPr/>
          </p:nvSpPr>
          <p:spPr>
            <a:xfrm>
              <a:off x="35973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2" name="직사각형 1281"/>
            <p:cNvSpPr/>
            <p:nvPr/>
          </p:nvSpPr>
          <p:spPr>
            <a:xfrm>
              <a:off x="37446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3" name="직사각형 1282"/>
            <p:cNvSpPr/>
            <p:nvPr/>
          </p:nvSpPr>
          <p:spPr>
            <a:xfrm>
              <a:off x="374468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4" name="직사각형 1283"/>
            <p:cNvSpPr/>
            <p:nvPr/>
          </p:nvSpPr>
          <p:spPr>
            <a:xfrm>
              <a:off x="3892020" y="725443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5" name="직사각형 1284"/>
            <p:cNvSpPr/>
            <p:nvPr/>
          </p:nvSpPr>
          <p:spPr>
            <a:xfrm>
              <a:off x="389202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6" name="직사각형 1285"/>
            <p:cNvSpPr/>
            <p:nvPr/>
          </p:nvSpPr>
          <p:spPr>
            <a:xfrm>
              <a:off x="403935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7" name="직사각형 1286"/>
            <p:cNvSpPr/>
            <p:nvPr/>
          </p:nvSpPr>
          <p:spPr>
            <a:xfrm>
              <a:off x="403935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8" name="직사각형 1287"/>
            <p:cNvSpPr/>
            <p:nvPr/>
          </p:nvSpPr>
          <p:spPr>
            <a:xfrm>
              <a:off x="418669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9" name="직사각형 1288"/>
            <p:cNvSpPr/>
            <p:nvPr/>
          </p:nvSpPr>
          <p:spPr>
            <a:xfrm>
              <a:off x="418669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0" name="직사각형 1289"/>
            <p:cNvSpPr/>
            <p:nvPr/>
          </p:nvSpPr>
          <p:spPr>
            <a:xfrm>
              <a:off x="4334039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1" name="직사각형 1290"/>
            <p:cNvSpPr/>
            <p:nvPr/>
          </p:nvSpPr>
          <p:spPr>
            <a:xfrm>
              <a:off x="433403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2" name="직사각형 1291"/>
            <p:cNvSpPr/>
            <p:nvPr/>
          </p:nvSpPr>
          <p:spPr>
            <a:xfrm rot="5400000">
              <a:off x="3266731" y="4045519"/>
              <a:ext cx="147340" cy="2390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GND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3" name="직사각형 1292"/>
            <p:cNvSpPr/>
            <p:nvPr/>
          </p:nvSpPr>
          <p:spPr>
            <a:xfrm rot="5400000">
              <a:off x="5419900" y="3742284"/>
              <a:ext cx="147340" cy="8455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PTB8_Motor_PWM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4" name="직사각형 1293"/>
            <p:cNvSpPr/>
            <p:nvPr/>
          </p:nvSpPr>
          <p:spPr>
            <a:xfrm rot="5400000">
              <a:off x="5419900" y="3595230"/>
              <a:ext cx="147340" cy="84550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PTA2_Motor_Dir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6" name="직사각형 1295"/>
            <p:cNvSpPr/>
            <p:nvPr/>
          </p:nvSpPr>
          <p:spPr>
            <a:xfrm rot="5400000">
              <a:off x="5847651" y="7263650"/>
              <a:ext cx="147340" cy="816970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297" name="그룹 1296"/>
            <p:cNvGrpSpPr/>
            <p:nvPr/>
          </p:nvGrpSpPr>
          <p:grpSpPr>
            <a:xfrm rot="5400000">
              <a:off x="3820041" y="6996428"/>
              <a:ext cx="149414" cy="1353490"/>
              <a:chOff x="3892023" y="7588893"/>
              <a:chExt cx="149414" cy="1438227"/>
            </a:xfrm>
          </p:grpSpPr>
          <p:sp>
            <p:nvSpPr>
              <p:cNvPr id="1308" name="직사각형 1307"/>
              <p:cNvSpPr/>
              <p:nvPr/>
            </p:nvSpPr>
            <p:spPr>
              <a:xfrm>
                <a:off x="3892023" y="8310424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9" name="직사각형 1308"/>
              <p:cNvSpPr/>
              <p:nvPr/>
            </p:nvSpPr>
            <p:spPr>
              <a:xfrm>
                <a:off x="3894097" y="7588893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8" name="직사각형 1297"/>
            <p:cNvSpPr/>
            <p:nvPr/>
          </p:nvSpPr>
          <p:spPr>
            <a:xfrm rot="5400000">
              <a:off x="6827055" y="7161448"/>
              <a:ext cx="147340" cy="10213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PTA0_Motor_QD_HallA</a:t>
              </a:r>
            </a:p>
          </p:txBody>
        </p:sp>
        <p:sp>
          <p:nvSpPr>
            <p:cNvPr id="1299" name="TextBox 1298"/>
            <p:cNvSpPr txBox="1"/>
            <p:nvPr/>
          </p:nvSpPr>
          <p:spPr>
            <a:xfrm rot="16200000">
              <a:off x="6816472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0" name="TextBox 1299"/>
            <p:cNvSpPr txBox="1"/>
            <p:nvPr/>
          </p:nvSpPr>
          <p:spPr>
            <a:xfrm rot="16200000">
              <a:off x="5652669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1" name="TextBox 1300"/>
            <p:cNvSpPr txBox="1"/>
            <p:nvPr/>
          </p:nvSpPr>
          <p:spPr>
            <a:xfrm rot="16200000">
              <a:off x="3717705" y="702458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2" name="TextBox 1301"/>
            <p:cNvSpPr txBox="1"/>
            <p:nvPr/>
          </p:nvSpPr>
          <p:spPr>
            <a:xfrm rot="16200000">
              <a:off x="6816472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3" name="TextBox 1302"/>
            <p:cNvSpPr txBox="1"/>
            <p:nvPr/>
          </p:nvSpPr>
          <p:spPr>
            <a:xfrm rot="16200000">
              <a:off x="5451234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4" name="TextBox 1303"/>
            <p:cNvSpPr txBox="1"/>
            <p:nvPr/>
          </p:nvSpPr>
          <p:spPr>
            <a:xfrm rot="16200000">
              <a:off x="2861179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305" name="직선 화살표 연결선 431"/>
            <p:cNvCxnSpPr>
              <a:stCxn id="1237" idx="1"/>
              <a:endCxn id="1273" idx="0"/>
            </p:cNvCxnSpPr>
            <p:nvPr/>
          </p:nvCxnSpPr>
          <p:spPr>
            <a:xfrm rot="10800000" flipV="1">
              <a:off x="5586507" y="4941320"/>
              <a:ext cx="2975621" cy="2467103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06" name="직사각형 1305"/>
            <p:cNvSpPr/>
            <p:nvPr/>
          </p:nvSpPr>
          <p:spPr>
            <a:xfrm rot="5400000">
              <a:off x="6483842" y="3581429"/>
              <a:ext cx="147340" cy="11672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PTA12_Motor_QD_HallB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07" name="직사각형 1306"/>
            <p:cNvSpPr/>
            <p:nvPr/>
          </p:nvSpPr>
          <p:spPr>
            <a:xfrm rot="5400000">
              <a:off x="6827674" y="7309405"/>
              <a:ext cx="147340" cy="102013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PTC15_Motor_IC_Rpm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9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28" name="그룹 127"/>
          <p:cNvGrpSpPr/>
          <p:nvPr/>
        </p:nvGrpSpPr>
        <p:grpSpPr>
          <a:xfrm>
            <a:off x="9792072" y="4249968"/>
            <a:ext cx="1933575" cy="2999423"/>
            <a:chOff x="6824662" y="4244340"/>
            <a:chExt cx="1933575" cy="2999423"/>
          </a:xfrm>
        </p:grpSpPr>
        <p:grpSp>
          <p:nvGrpSpPr>
            <p:cNvPr id="129" name="그룹 128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223" name="직사각형 22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197" name="직사각형 19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169" name="직사각형 16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141" name="직사각형 140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직사각형 138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13068436" y="4249968"/>
            <a:ext cx="1933575" cy="2999423"/>
            <a:chOff x="6824662" y="4244340"/>
            <a:chExt cx="1933575" cy="2999423"/>
          </a:xfrm>
        </p:grpSpPr>
        <p:grpSp>
          <p:nvGrpSpPr>
            <p:cNvPr id="250" name="그룹 249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344" name="직사각형 343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318" name="직사각형 317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직사각형 318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직사각형 321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5" name="그룹 254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290" name="직사각형 289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직사각형 304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직사각형 305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직사각형 311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직사각형 315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직사각형 316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9" name="그룹 258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262" name="직사각형 26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0" name="직사각형 259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370" name="그룹 369"/>
          <p:cNvGrpSpPr/>
          <p:nvPr/>
        </p:nvGrpSpPr>
        <p:grpSpPr>
          <a:xfrm>
            <a:off x="13068436" y="7451973"/>
            <a:ext cx="1933575" cy="2999423"/>
            <a:chOff x="6824662" y="4244340"/>
            <a:chExt cx="1933575" cy="2999423"/>
          </a:xfrm>
        </p:grpSpPr>
        <p:grpSp>
          <p:nvGrpSpPr>
            <p:cNvPr id="371" name="그룹 370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465" name="직사각형 464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직사각형 479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직사각형 480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2" name="직사각형 481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3" name="직사각형 482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4" name="직사각형 483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직사각형 484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직사각형 485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직사각형 486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8" name="직사각형 487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9" name="직사각형 488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직사각형 489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2" name="그룹 371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439" name="직사각형 438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직사각형 451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3" name="TextBox 372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76" name="그룹 375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411" name="직사각형 410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7" name="TextBox 376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80" name="그룹 379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383" name="직사각형 382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1" name="직사각형 380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491" name="그룹 490"/>
          <p:cNvGrpSpPr/>
          <p:nvPr/>
        </p:nvGrpSpPr>
        <p:grpSpPr>
          <a:xfrm>
            <a:off x="9778489" y="7451973"/>
            <a:ext cx="1933575" cy="2999423"/>
            <a:chOff x="6824662" y="4244340"/>
            <a:chExt cx="1933575" cy="2999423"/>
          </a:xfrm>
        </p:grpSpPr>
        <p:grpSp>
          <p:nvGrpSpPr>
            <p:cNvPr id="492" name="그룹 491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586" name="직사각형 58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직사각형 59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3" name="그룹 492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560" name="직사각형 55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직사각형 57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4" name="TextBox 493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5" name="TextBox 494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497" name="그룹 496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532" name="직사각형 53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직사각형 53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직사각형 53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직사각형 53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직사각형 53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직사각형 53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직사각형 53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직사각형 53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직사각형 53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직사각형 54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직사각형 54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직사각형 54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직사각형 54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직사각형 54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직사각형 54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직사각형 54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8" name="TextBox 497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0" name="TextBox 499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501" name="그룹 500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504" name="직사각형 503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직사각형 504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직사각형 505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직사각형 506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직사각형 507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직사각형 508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직사각형 509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직사각형 510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직사각형 511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직사각형 512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직사각형 513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직사각형 514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직사각형 515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직사각형 516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직사각형 517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직사각형 518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직사각형 519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직사각형 520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직사각형 521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직사각형 522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직사각형 523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직사각형 524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직사각형 525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직사각형 526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직사각형 527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9" name="직사각형 528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직사각형 529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직사각형 530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2" name="직사각형 501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03" name="TextBox 502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267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853739" y="4751673"/>
            <a:ext cx="3374714" cy="5220046"/>
            <a:chOff x="10853739" y="4751673"/>
            <a:chExt cx="3374714" cy="5220046"/>
          </a:xfrm>
        </p:grpSpPr>
        <p:grpSp>
          <p:nvGrpSpPr>
            <p:cNvPr id="749" name="그룹 748"/>
            <p:cNvGrpSpPr/>
            <p:nvPr/>
          </p:nvGrpSpPr>
          <p:grpSpPr>
            <a:xfrm>
              <a:off x="12294878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750" name="그룹 749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844" name="직사각형 843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5" name="직사각형 844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6" name="직사각형 845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7" name="직사각형 846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8" name="직사각형 847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9" name="직사각형 848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0" name="직사각형 849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1" name="직사각형 850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2" name="직사각형 851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3" name="직사각형 852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4" name="직사각형 853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5" name="직사각형 854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6" name="직사각형 855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7" name="직사각형 856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8" name="직사각형 857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9" name="직사각형 858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0" name="직사각형 859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1" name="직사각형 860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2" name="직사각형 861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3" name="직사각형 862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4" name="직사각형 863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5" name="직사각형 864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6" name="직사각형 865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7" name="직사각형 866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8" name="직사각형 867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9" name="직사각형 868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1" name="그룹 750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818" name="직사각형 817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9" name="직사각형 818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0" name="직사각형 819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1" name="직사각형 820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2" name="직사각형 821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3" name="직사각형 822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4" name="직사각형 823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5" name="직사각형 824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6" name="직사각형 825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7" name="직사각형 826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8" name="직사각형 827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9" name="직사각형 828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PTA0</a:t>
                  </a:r>
                  <a:endParaRPr lang="en-US" altLang="ko-KR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0" name="직사각형 829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1" name="직사각형 830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2" name="직사각형 831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3" name="직사각형 832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4" name="직사각형 833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5" name="직사각형 834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6" name="직사각형 835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7" name="직사각형 836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8" name="직사각형 837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9" name="직사각형 838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0" name="직사각형 839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1" name="직사각형 840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2" name="직사각형 841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3" name="직사각형 842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2" name="TextBox 751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3" name="TextBox 752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4" name="TextBox 753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5" name="그룹 754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790" name="직사각형 789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1" name="직사각형 790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2" name="직사각형 791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3" name="직사각형 792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4" name="직사각형 793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5" name="직사각형 794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6" name="직사각형 795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7" name="직사각형 796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8" name="직사각형 797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9" name="직사각형 798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0" name="직사각형 799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1" name="직사각형 800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2" name="직사각형 801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3" name="직사각형 802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4" name="직사각형 803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5" name="직사각형 804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6" name="직사각형 805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7" name="직사각형 806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8" name="직사각형 807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9" name="직사각형 808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0" name="직사각형 809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1" name="직사각형 810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2" name="직사각형 811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3" name="직사각형 812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4" name="직사각형 813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5" name="직사각형 814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6" name="직사각형 815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7" name="직사각형 816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6" name="TextBox 755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7" name="TextBox 756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8" name="TextBox 757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9" name="그룹 758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762" name="직사각형 761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직사각형 762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4" name="직사각형 763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5" name="직사각형 764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6" name="직사각형 765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7" name="직사각형 766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직사각형 767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직사각형 768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0" name="직사각형 769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1" name="직사각형 770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직사각형 771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직사각형 772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4" name="직사각형 773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5" name="직사각형 774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6" name="직사각형 775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7" name="직사각형 776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직사각형 777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직사각형 778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0" name="직사각형 779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1" name="직사각형 780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직사각형 781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직사각형 782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4" name="직사각형 783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5" name="직사각형 784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6" name="직사각형 785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7" name="직사각형 786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8" name="직사각형 787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9" name="직사각형 788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60" name="직사각형 759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761" name="TextBox 760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 smtClean="0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88" name="그룹 587"/>
            <p:cNvGrpSpPr/>
            <p:nvPr/>
          </p:nvGrpSpPr>
          <p:grpSpPr>
            <a:xfrm>
              <a:off x="10853739" y="4751673"/>
              <a:ext cx="2653733" cy="5220046"/>
              <a:chOff x="4060540" y="197527"/>
              <a:chExt cx="2653733" cy="5220046"/>
            </a:xfrm>
          </p:grpSpPr>
          <p:grpSp>
            <p:nvGrpSpPr>
              <p:cNvPr id="589" name="그룹 588"/>
              <p:cNvGrpSpPr/>
              <p:nvPr/>
            </p:nvGrpSpPr>
            <p:grpSpPr>
              <a:xfrm rot="5400000">
                <a:off x="2916210" y="1619509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634" name="그림 633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635" name="직사각형 634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7" name="직사각형 636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8" name="직사각형 637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9" name="직사각형 638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0" name="직사각형 639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1" name="직사각형 640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2" name="직사각형 641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3" name="직사각형 642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4" name="직사각형 643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5" name="직사각형 644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6" name="직사각형 645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7" name="직사각형 646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8" name="직사각형 647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9" name="직사각형 648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0" name="직사각형 649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1" name="직사각형 650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2" name="직사각형 651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직사각형 652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4" name="직사각형 653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5" name="직사각형 654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6" name="직사각형 655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7" name="직사각형 656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8" name="직사각형 657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9" name="직사각형 658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0" name="직사각형 659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1" name="직사각형 660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2" name="직사각형 661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3" name="직사각형 662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4" name="직사각형 663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5" name="직사각형 664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6" name="직사각형 665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7" name="직사각형 666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8" name="직사각형 667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9" name="직사각형 668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0" name="직사각형 669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1" name="직사각형 670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2" name="직사각형 671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3" name="직사각형 672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4" name="직사각형 673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5" name="직사각형 674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6" name="직사각형 675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7" name="직사각형 676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8" name="직사각형 677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9" name="직사각형 678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0" name="직사각형 679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1" name="직사각형 680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2" name="직사각형 681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3" name="직사각형 682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4" name="직사각형 683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5" name="직사각형 684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6" name="직사각형 685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7" name="직사각형 686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8" name="직사각형 687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9" name="직사각형 688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0" name="직사각형 689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1" name="직사각형 690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2" name="직사각형 691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3" name="직사각형 692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4" name="직사각형 693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5" name="직사각형 694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6" name="직사각형 695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7" name="직사각형 696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8" name="직사각형 697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9" name="직사각형 698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0" name="직사각형 699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1" name="직사각형 700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2" name="직사각형 701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3" name="직사각형 702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4" name="직사각형 703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5" name="직사각형 704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6" name="직사각형 705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7" name="직사각형 706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8" name="직사각형 707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9" name="직사각형 708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0" name="직사각형 709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1" name="직사각형 710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2" name="직사각형 711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3" name="직사각형 712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4" name="직사각형 713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5" name="직사각형 714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6" name="직사각형 715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7" name="직사각형 716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8" name="직사각형 717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9" name="직사각형 718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0" name="직사각형 719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1" name="직사각형 720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2" name="직사각형 721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3" name="직사각형 722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4" name="직사각형 723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5" name="직사각형 724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6" name="직사각형 725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7" name="직사각형 726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8" name="직사각형 727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9" name="직사각형 728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0" name="직사각형 729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1" name="직사각형 730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2" name="직사각형 731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3" name="직사각형 732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4" name="직사각형 733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5" name="직사각형 734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6" name="직사각형 735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7" name="직사각형 736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8" name="직사각형 737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9" name="직사각형 738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0" name="직사각형 739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1" name="직사각형 740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2" name="직사각형 741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743" name="그림 742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744" name="직사각형 743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862440" y="1410650"/>
                  <a:ext cx="100396" cy="5181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5" name="직사각형 744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769688" y="1399214"/>
                  <a:ext cx="100396" cy="54098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PTC10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6" name="직사각형 745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320595" y="1386920"/>
                  <a:ext cx="100396" cy="565573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PTB10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7" name="직사각형 746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156276" y="1326344"/>
                  <a:ext cx="100396" cy="68672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 – FTM2_PWM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TextBox 747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</a:t>
                  </a:r>
                  <a:r>
                    <a:rPr lang="en-US" altLang="ko-KR" sz="1000" b="1" smtClean="0">
                      <a:solidFill>
                        <a:srgbClr val="0000FF"/>
                      </a:solidFill>
                    </a:rPr>
                    <a:t>PWM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590" name="그룹 589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596" name="그룹 595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598" name="그림 597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599" name="TextBox 598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827298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직사각형 599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1" name="직사각형 600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2" name="직사각형 601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3" name="직사각형 602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4" name="직사각형 603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5" name="직사각형 604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6" name="직사각형 605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7" name="직사각형 606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8" name="직사각형 607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9" name="직사각형 608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0" name="직사각형 609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1" name="직사각형 610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2" name="직사각형 611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3" name="직사각형 612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4" name="직사각형 613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5" name="직사각형 614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6" name="직사각형 615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7" name="직사각형 616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8" name="직사각형 617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19" name="직사각형 618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0" name="직사각형 619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1" name="직사각형 620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2" name="직사각형 621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직사각형 622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4" name="직사각형 623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5" name="직사각형 624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6" name="직사각형 625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7" name="직사각형 626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직사각형 627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9" name="직사각형 628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0" name="직사각형 629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1" name="직사각형 630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2" name="TextBox 631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593573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TextBox 632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401186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97" name="TextBox 596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421634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91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7" idx="0"/>
                <a:endCxn id="682" idx="2"/>
              </p:cNvCxnSpPr>
              <p:nvPr/>
            </p:nvCxnSpPr>
            <p:spPr>
              <a:xfrm>
                <a:off x="6027496" y="253597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2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652" idx="2"/>
                <a:endCxn id="622" idx="0"/>
              </p:cNvCxnSpPr>
              <p:nvPr/>
            </p:nvCxnSpPr>
            <p:spPr>
              <a:xfrm rot="10800000">
                <a:off x="6027496" y="198251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3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629" idx="0"/>
                <a:endCxn id="686" idx="2"/>
              </p:cNvCxnSpPr>
              <p:nvPr/>
            </p:nvCxnSpPr>
            <p:spPr>
              <a:xfrm>
                <a:off x="6027496" y="2733403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4" name="TextBox 593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5108585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1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595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5" idx="0"/>
                <a:endCxn id="678" idx="2"/>
              </p:cNvCxnSpPr>
              <p:nvPr/>
            </p:nvCxnSpPr>
            <p:spPr>
              <a:xfrm>
                <a:off x="6027496" y="2338549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5" name="그룹 4"/>
          <p:cNvGrpSpPr/>
          <p:nvPr/>
        </p:nvGrpSpPr>
        <p:grpSpPr>
          <a:xfrm>
            <a:off x="4604266" y="4751673"/>
            <a:ext cx="3378052" cy="5220046"/>
            <a:chOff x="4604266" y="4751673"/>
            <a:chExt cx="3378052" cy="5220046"/>
          </a:xfrm>
        </p:grpSpPr>
        <p:grpSp>
          <p:nvGrpSpPr>
            <p:cNvPr id="467" name="그룹 466"/>
            <p:cNvGrpSpPr/>
            <p:nvPr/>
          </p:nvGrpSpPr>
          <p:grpSpPr>
            <a:xfrm>
              <a:off x="6048743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468" name="그룹 467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562" name="직사각형 561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직사각형 562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직사각형 563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직사각형 564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직사각형 565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직사각형 566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8" name="직사각형 567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직사각형 568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0" name="직사각형 569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1" name="직사각형 570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직사각형 571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직사각형 572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4" name="직사각형 573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직사각형 574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직사각형 575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직사각형 576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8" name="직사각형 577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9" name="직사각형 578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0" name="직사각형 579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1" name="직사각형 580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직사각형 581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직사각형 582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4" name="직사각형 583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5" name="직사각형 584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직사각형 585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직사각형 586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69" name="그룹 468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536" name="직사각형 535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직사각형 536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직사각형 537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직사각형 538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0" name="직사각형 539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1" name="직사각형 540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직사각형 541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직사각형 542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4" name="직사각형 543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직사각형 544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직사각형 545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직사각형 546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PTA0</a:t>
                  </a:r>
                  <a:endParaRPr lang="en-US" altLang="ko-KR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8" name="직사각형 547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직사각형 548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직사각형 549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직사각형 550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직사각형 551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직사각형 552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4" name="직사각형 553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5" name="직사각형 554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직사각형 555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직사각형 556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직사각형 557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직사각형 558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직사각형 559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직사각형 560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0" name="TextBox 469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1" name="TextBox 470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2" name="TextBox 471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3" name="그룹 472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508" name="직사각형 507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직사각형 508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0" name="직사각형 509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직사각형 510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직사각형 511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직사각형 512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4" name="직사각형 513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직사각형 514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6" name="직사각형 515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직사각형 516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직사각형 517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직사각형 518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직사각형 519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직사각형 520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직사각형 521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직사각형 522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직사각형 523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직사각형 524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직사각형 525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직사각형 527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직사각형 528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0" name="직사각형 529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직사각형 531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직사각형 532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직사각형 533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직사각형 534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4" name="TextBox 473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5" name="TextBox 474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7" name="그룹 476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480" name="직사각형 479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직사각형 480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직사각형 481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직사각형 482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직사각형 483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직사각형 484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직사각형 485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직사각형 486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8" name="직사각형 487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9" name="직사각형 488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0" name="직사각형 489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1" name="직사각형 490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2" name="직사각형 491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3" name="직사각형 492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4" name="직사각형 493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5" name="직사각형 494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6" name="직사각형 495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직사각형 496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8" name="직사각형 497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직사각형 498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0" name="직사각형 499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직사각형 500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2" name="직사각형 501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직사각형 502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4" name="직사각형 503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직사각형 504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6" name="직사각형 505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직사각형 506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8" name="직사각형 477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79" name="TextBox 478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 smtClean="0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4604266" y="4751673"/>
              <a:ext cx="2653734" cy="5220046"/>
              <a:chOff x="4060540" y="197528"/>
              <a:chExt cx="2653734" cy="5220046"/>
            </a:xfrm>
          </p:grpSpPr>
          <p:grpSp>
            <p:nvGrpSpPr>
              <p:cNvPr id="307" name="그룹 306"/>
              <p:cNvGrpSpPr/>
              <p:nvPr/>
            </p:nvGrpSpPr>
            <p:grpSpPr>
              <a:xfrm rot="5400000">
                <a:off x="2916211" y="1619510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352" name="그림 351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9" name="직사각형 388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0" name="직사각형 389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1" name="직사각형 390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2" name="직사각형 391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3" name="직사각형 392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4" name="직사각형 393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직사각형 394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8" name="직사각형 427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9" name="직사각형 428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0" name="직사각형 429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1" name="직사각형 430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7" name="직사각형 436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8" name="직사각형 437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9" name="직사각형 438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0" name="직사각형 439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2" name="직사각형 441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5" name="직사각형 444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6" name="직사각형 445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7" name="직사각형 446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8" name="직사각형 447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9" name="직사각형 448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0" name="직사각형 449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1" name="직사각형 450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2" name="직사각형 451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3" name="직사각형 452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4" name="직사각형 453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5" name="직사각형 454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6" name="직사각형 455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7" name="직사각형 456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8" name="직사각형 457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9" name="직사각형 458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60" name="직사각형 459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461" name="그림 460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462" name="직사각형 461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772996" y="1393983"/>
                  <a:ext cx="100396" cy="55144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PTC11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069489" y="1412154"/>
                  <a:ext cx="100396" cy="51510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PTB3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직사각형 463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215288" y="1382159"/>
                  <a:ext cx="100396" cy="575094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PTD13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630368" y="1365226"/>
                  <a:ext cx="100396" cy="60896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PTB5– FTM0_PWM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</a:t>
                  </a:r>
                  <a:r>
                    <a:rPr lang="en-US" altLang="ko-KR" sz="1000" b="1" smtClean="0">
                      <a:solidFill>
                        <a:srgbClr val="0000FF"/>
                      </a:solidFill>
                    </a:rPr>
                    <a:t>PWM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308" name="그룹 307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314" name="그룹 313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316" name="그림 315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317" name="TextBox 316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730697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8" name="직사각형 317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19" name="직사각형 318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0" name="직사각형 319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1" name="직사각형 320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2" name="직사각형 321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3" name="직사각형 322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4" name="직사각형 323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5" name="직사각형 324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6" name="직사각형 325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7" name="직사각형 326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8" name="직사각형 327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9" name="직사각형 328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0" name="직사각형 329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6" name="직사각형 335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7" name="직사각형 336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8" name="직사각형 337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9" name="직사각형 338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1" name="직사각형 340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2" name="직사각형 341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3" name="직사각형 342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7" name="직사각형 346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9" name="직사각형 348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104448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1" name="TextBox 350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950395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356713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9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41" idx="0"/>
                <a:endCxn id="372" idx="2"/>
              </p:cNvCxnSpPr>
              <p:nvPr/>
            </p:nvCxnSpPr>
            <p:spPr>
              <a:xfrm>
                <a:off x="6027496" y="2081231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368" idx="2"/>
                <a:endCxn id="339" idx="0"/>
              </p:cNvCxnSpPr>
              <p:nvPr/>
            </p:nvCxnSpPr>
            <p:spPr>
              <a:xfrm rot="10800000">
                <a:off x="6027496" y="1883804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1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342" idx="0"/>
                <a:endCxn id="394" idx="2"/>
              </p:cNvCxnSpPr>
              <p:nvPr/>
            </p:nvCxnSpPr>
            <p:spPr>
              <a:xfrm>
                <a:off x="6027496" y="223983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4126610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2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13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37" idx="0"/>
                <a:endCxn id="364" idx="2"/>
              </p:cNvCxnSpPr>
              <p:nvPr/>
            </p:nvCxnSpPr>
            <p:spPr>
              <a:xfrm>
                <a:off x="6027496" y="168637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5025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024925" y="2973377"/>
            <a:ext cx="5251423" cy="5994437"/>
            <a:chOff x="7024925" y="2973377"/>
            <a:chExt cx="5251423" cy="5994437"/>
          </a:xfrm>
        </p:grpSpPr>
        <p:sp>
          <p:nvSpPr>
            <p:cNvPr id="8" name="TextBox 7"/>
            <p:cNvSpPr txBox="1"/>
            <p:nvPr/>
          </p:nvSpPr>
          <p:spPr>
            <a:xfrm>
              <a:off x="7024925" y="2973377"/>
              <a:ext cx="525142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Simulink </a:t>
              </a:r>
              <a:r>
                <a:rPr lang="ko-KR" altLang="en-US" sz="2400" b="1"/>
                <a:t>시뮬레이션 결과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893" y="3376155"/>
              <a:ext cx="5238455" cy="453223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7893" y="7926839"/>
              <a:ext cx="5238455" cy="104097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2276348" y="2973377"/>
            <a:ext cx="5347176" cy="5597059"/>
            <a:chOff x="12276348" y="2973377"/>
            <a:chExt cx="5347176" cy="5597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76348" y="3372938"/>
              <a:ext cx="5347176" cy="4547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276348" y="2973377"/>
              <a:ext cx="53471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FreeMASTER </a:t>
              </a:r>
              <a:r>
                <a:rPr lang="ko-KR" altLang="en-US" sz="2400" b="1"/>
                <a:t>실제 모터 구동 결과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85665" y="8324215"/>
              <a:ext cx="302433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b="1"/>
                <a:t>사진찍은그림 넣기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7036" y="2123381"/>
            <a:ext cx="5343525" cy="3686175"/>
            <a:chOff x="3424237" y="1585912"/>
            <a:chExt cx="5343525" cy="3686175"/>
          </a:xfrm>
        </p:grpSpPr>
        <p:pic>
          <p:nvPicPr>
            <p:cNvPr id="11" name="그림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424237" y="1585912"/>
              <a:ext cx="5343525" cy="36861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68588" y="2088777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gf_adcValue*6000 = pwm_out (max 65535)</a:t>
              </a:r>
              <a:endParaRPr lang="ko-KR" altLang="en-US" sz="1100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68588" y="3298194"/>
              <a:ext cx="3352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Ext_Int &amp; time measure by SysTick</a:t>
              </a:r>
              <a:endParaRPr lang="ko-KR" altLang="en-US" sz="1100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68588" y="4154335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Periodic(1s) Pulse Count</a:t>
              </a:r>
              <a:endParaRPr lang="ko-KR" altLang="en-US" sz="1100" b="1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09" y="6808546"/>
            <a:ext cx="5610225" cy="2857500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502098" y="6927328"/>
            <a:ext cx="0" cy="510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27636" y="667774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rgbClr val="FF0000"/>
                </a:solidFill>
              </a:rPr>
              <a:t>측정시작</a:t>
            </a:r>
          </a:p>
        </p:txBody>
      </p:sp>
    </p:spTree>
    <p:extLst>
      <p:ext uri="{BB962C8B-B14F-4D97-AF65-F5344CB8AC3E}">
        <p14:creationId xmlns:p14="http://schemas.microsoft.com/office/powerpoint/2010/main" val="111759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14" y="1816658"/>
            <a:ext cx="7820025" cy="3133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73177" y="3551796"/>
            <a:ext cx="1073150" cy="46354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 rot="2419867">
            <a:off x="6658700" y="2820718"/>
            <a:ext cx="2786004" cy="2274516"/>
          </a:xfrm>
          <a:custGeom>
            <a:avLst/>
            <a:gdLst>
              <a:gd name="connsiteX0" fmla="*/ 0 w 914400"/>
              <a:gd name="connsiteY0" fmla="*/ 1216152 h 1216152"/>
              <a:gd name="connsiteX1" fmla="*/ 228600 w 914400"/>
              <a:gd name="connsiteY1" fmla="*/ 0 h 1216152"/>
              <a:gd name="connsiteX2" fmla="*/ 685800 w 914400"/>
              <a:gd name="connsiteY2" fmla="*/ 0 h 1216152"/>
              <a:gd name="connsiteX3" fmla="*/ 914400 w 914400"/>
              <a:gd name="connsiteY3" fmla="*/ 1216152 h 1216152"/>
              <a:gd name="connsiteX4" fmla="*/ 0 w 914400"/>
              <a:gd name="connsiteY4" fmla="*/ 1216152 h 1216152"/>
              <a:gd name="connsiteX0" fmla="*/ 0 w 1319836"/>
              <a:gd name="connsiteY0" fmla="*/ 1587847 h 1587847"/>
              <a:gd name="connsiteX1" fmla="*/ 228600 w 1319836"/>
              <a:gd name="connsiteY1" fmla="*/ 371695 h 1587847"/>
              <a:gd name="connsiteX2" fmla="*/ 1319836 w 1319836"/>
              <a:gd name="connsiteY2" fmla="*/ 0 h 1587847"/>
              <a:gd name="connsiteX3" fmla="*/ 914400 w 1319836"/>
              <a:gd name="connsiteY3" fmla="*/ 1587847 h 1587847"/>
              <a:gd name="connsiteX4" fmla="*/ 0 w 1319836"/>
              <a:gd name="connsiteY4" fmla="*/ 1587847 h 1587847"/>
              <a:gd name="connsiteX0" fmla="*/ 0 w 1319836"/>
              <a:gd name="connsiteY0" fmla="*/ 1587847 h 1738640"/>
              <a:gd name="connsiteX1" fmla="*/ 228600 w 1319836"/>
              <a:gd name="connsiteY1" fmla="*/ 371695 h 1738640"/>
              <a:gd name="connsiteX2" fmla="*/ 1319836 w 1319836"/>
              <a:gd name="connsiteY2" fmla="*/ 0 h 1738640"/>
              <a:gd name="connsiteX3" fmla="*/ 1050753 w 1319836"/>
              <a:gd name="connsiteY3" fmla="*/ 1738640 h 1738640"/>
              <a:gd name="connsiteX4" fmla="*/ 0 w 1319836"/>
              <a:gd name="connsiteY4" fmla="*/ 1587847 h 1738640"/>
              <a:gd name="connsiteX0" fmla="*/ 0 w 2786004"/>
              <a:gd name="connsiteY0" fmla="*/ 2274516 h 2274516"/>
              <a:gd name="connsiteX1" fmla="*/ 1694768 w 2786004"/>
              <a:gd name="connsiteY1" fmla="*/ 37169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976878 w 2786004"/>
              <a:gd name="connsiteY1" fmla="*/ 72360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232036 w 2786004"/>
              <a:gd name="connsiteY2" fmla="*/ 166984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1980855 w 2786004"/>
              <a:gd name="connsiteY2" fmla="*/ 705099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6004" h="2274516">
                <a:moveTo>
                  <a:pt x="0" y="2274516"/>
                </a:moveTo>
                <a:lnTo>
                  <a:pt x="1682439" y="357173"/>
                </a:lnTo>
                <a:lnTo>
                  <a:pt x="1980855" y="705099"/>
                </a:lnTo>
                <a:lnTo>
                  <a:pt x="2786004" y="0"/>
                </a:lnTo>
                <a:lnTo>
                  <a:pt x="2516921" y="1738640"/>
                </a:lnTo>
                <a:lnTo>
                  <a:pt x="0" y="2274516"/>
                </a:lnTo>
                <a:close/>
              </a:path>
            </a:pathLst>
          </a:cu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3923581"/>
            <a:ext cx="2268253" cy="122136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400" y="7041387"/>
            <a:ext cx="7534275" cy="2314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755" y="9598326"/>
            <a:ext cx="2847975" cy="14859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325" y="9402888"/>
            <a:ext cx="3314700" cy="20193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914" y="9658196"/>
            <a:ext cx="3562350" cy="13144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797316" y="709890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9731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1775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3" idx="1"/>
          </p:cNvCxnSpPr>
          <p:nvPr/>
        </p:nvCxnSpPr>
        <p:spPr>
          <a:xfrm rot="10800000" flipV="1">
            <a:off x="3059324" y="7488992"/>
            <a:ext cx="737992" cy="2169203"/>
          </a:xfrm>
          <a:prstGeom prst="bentConnector2">
            <a:avLst/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꺾인 연결선 17"/>
          <p:cNvCxnSpPr>
            <a:stCxn id="14" idx="2"/>
            <a:endCxn id="10" idx="0"/>
          </p:cNvCxnSpPr>
          <p:nvPr/>
        </p:nvCxnSpPr>
        <p:spPr>
          <a:xfrm rot="16200000" flipH="1">
            <a:off x="5913587" y="7834170"/>
            <a:ext cx="545766" cy="298254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꺾인 연결선 20"/>
          <p:cNvCxnSpPr>
            <a:stCxn id="15" idx="2"/>
            <a:endCxn id="11" idx="0"/>
          </p:cNvCxnSpPr>
          <p:nvPr/>
        </p:nvCxnSpPr>
        <p:spPr>
          <a:xfrm rot="16200000" flipH="1">
            <a:off x="9571492" y="7696705"/>
            <a:ext cx="350328" cy="306203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87507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F6 Anti-Pinch </a:t>
            </a:r>
            <a:r>
              <a:rPr lang="ko-KR" altLang="en-US" smtClean="0"/>
              <a:t>반전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1032" y="1259285"/>
            <a:ext cx="16233549" cy="6877299"/>
            <a:chOff x="431032" y="1259285"/>
            <a:chExt cx="16233549" cy="6877299"/>
          </a:xfrm>
        </p:grpSpPr>
        <p:grpSp>
          <p:nvGrpSpPr>
            <p:cNvPr id="74" name="그룹 73"/>
            <p:cNvGrpSpPr/>
            <p:nvPr/>
          </p:nvGrpSpPr>
          <p:grpSpPr>
            <a:xfrm>
              <a:off x="431032" y="1259285"/>
              <a:ext cx="8210550" cy="6829425"/>
              <a:chOff x="215008" y="3131493"/>
              <a:chExt cx="8210550" cy="682942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008" y="3131493"/>
                <a:ext cx="8210550" cy="6829425"/>
              </a:xfrm>
              <a:prstGeom prst="rect">
                <a:avLst/>
              </a:prstGeom>
            </p:spPr>
          </p:pic>
          <p:sp>
            <p:nvSpPr>
              <p:cNvPr id="8" name="TextBox 38"/>
              <p:cNvSpPr txBox="1"/>
              <p:nvPr/>
            </p:nvSpPr>
            <p:spPr>
              <a:xfrm>
                <a:off x="1727176" y="3527537"/>
                <a:ext cx="2988332" cy="432048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 smtClean="0">
                    <a:solidFill>
                      <a:schemeClr val="tx1"/>
                    </a:solidFill>
                  </a:rPr>
                  <a:t>하강구간에서는 반전판단이 필요하지 않으므로 부하학습정보 미사용</a:t>
                </a:r>
                <a:endParaRPr lang="en-US" altLang="ko-KR" sz="14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4" name="TextBox 38"/>
              <p:cNvSpPr txBox="1"/>
              <p:nvPr/>
            </p:nvSpPr>
            <p:spPr>
              <a:xfrm>
                <a:off x="3795452" y="3218051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37" name="TextBox 38"/>
              <p:cNvSpPr txBox="1"/>
              <p:nvPr/>
            </p:nvSpPr>
            <p:spPr>
              <a:xfrm>
                <a:off x="3848792" y="478807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8567937" y="1259286"/>
              <a:ext cx="8096644" cy="6877298"/>
              <a:chOff x="8567937" y="1259286"/>
              <a:chExt cx="8096644" cy="6877298"/>
            </a:xfrm>
          </p:grpSpPr>
          <p:grpSp>
            <p:nvGrpSpPr>
              <p:cNvPr id="119" name="그룹 118"/>
              <p:cNvGrpSpPr/>
              <p:nvPr/>
            </p:nvGrpSpPr>
            <p:grpSpPr>
              <a:xfrm>
                <a:off x="8567937" y="1259286"/>
                <a:ext cx="8096644" cy="6877298"/>
                <a:chOff x="8351913" y="3131494"/>
                <a:chExt cx="8096644" cy="6840760"/>
              </a:xfrm>
            </p:grpSpPr>
            <p:pic>
              <p:nvPicPr>
                <p:cNvPr id="120" name="그림 11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51913" y="3131494"/>
                  <a:ext cx="8096644" cy="6840760"/>
                </a:xfrm>
                <a:prstGeom prst="rect">
                  <a:avLst/>
                </a:prstGeom>
              </p:spPr>
            </p:pic>
            <p:sp>
              <p:nvSpPr>
                <p:cNvPr id="121" name="TextBox 38"/>
                <p:cNvSpPr txBox="1"/>
                <p:nvPr/>
              </p:nvSpPr>
              <p:spPr>
                <a:xfrm>
                  <a:off x="11844300" y="3563541"/>
                  <a:ext cx="2844316" cy="432048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 smtClean="0">
                      <a:solidFill>
                        <a:schemeClr val="tx1"/>
                      </a:solidFill>
                    </a:rPr>
                    <a:t>상승구간에서는 부하학습 정보를 이용하여 반전판단 수행</a:t>
                  </a:r>
                  <a:endParaRPr lang="en-US" altLang="ko-KR" sz="1400" b="1" baseline="0"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22" name="TextBox 38"/>
                <p:cNvSpPr txBox="1"/>
                <p:nvPr/>
              </p:nvSpPr>
              <p:spPr>
                <a:xfrm>
                  <a:off x="12132332" y="5516758"/>
                  <a:ext cx="1224136" cy="511916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부하속도</a:t>
                  </a:r>
                  <a:endParaRPr lang="en-US" altLang="ko-KR" b="1" smtClean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en-US" altLang="ko-KR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(</a:t>
                  </a:r>
                  <a:r>
                    <a:rPr lang="ko-KR" altLang="en-US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초기화 시 저장된</a:t>
                  </a:r>
                  <a:endParaRPr lang="en-US" altLang="ko-KR" b="1" smtClean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윈도우 출력속도</a:t>
                  </a:r>
                  <a:r>
                    <a:rPr lang="en-US" altLang="ko-KR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)</a:t>
                  </a:r>
                </a:p>
              </p:txBody>
            </p:sp>
            <p:sp>
              <p:nvSpPr>
                <p:cNvPr id="123" name="TextBox 38"/>
                <p:cNvSpPr txBox="1"/>
                <p:nvPr/>
              </p:nvSpPr>
              <p:spPr>
                <a:xfrm>
                  <a:off x="13752512" y="5592696"/>
                  <a:ext cx="57606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</a:t>
                  </a:r>
                  <a:endParaRPr lang="en-US" altLang="ko-KR" b="1" smtClean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속도</a:t>
                  </a:r>
                  <a:endParaRPr lang="en-US" altLang="ko-KR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24" name="꺾인 연결선 123"/>
                <p:cNvCxnSpPr>
                  <a:stCxn id="126" idx="4"/>
                  <a:endCxn id="132" idx="0"/>
                </p:cNvCxnSpPr>
                <p:nvPr/>
              </p:nvCxnSpPr>
              <p:spPr>
                <a:xfrm rot="16200000" flipH="1">
                  <a:off x="11036746" y="5199187"/>
                  <a:ext cx="336967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꺾인 연결선 124"/>
                <p:cNvCxnSpPr>
                  <a:stCxn id="127" idx="0"/>
                  <a:endCxn id="122" idx="2"/>
                </p:cNvCxnSpPr>
                <p:nvPr/>
              </p:nvCxnSpPr>
              <p:spPr>
                <a:xfrm rot="5400000" flipH="1" flipV="1">
                  <a:off x="11582701" y="5426178"/>
                  <a:ext cx="559203" cy="1764196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26" name="타원 125"/>
                <p:cNvSpPr/>
                <p:nvPr/>
              </p:nvSpPr>
              <p:spPr>
                <a:xfrm>
                  <a:off x="10872192" y="5039705"/>
                  <a:ext cx="216024" cy="216024"/>
                </a:xfrm>
                <a:prstGeom prst="ellipse">
                  <a:avLst/>
                </a:prstGeom>
                <a:solidFill>
                  <a:schemeClr val="accent1">
                    <a:lumMod val="75000"/>
                    <a:alpha val="2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10872192" y="6587877"/>
                  <a:ext cx="216024" cy="216024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2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뺄셈 기호 127"/>
                <p:cNvSpPr/>
                <p:nvPr/>
              </p:nvSpPr>
              <p:spPr>
                <a:xfrm>
                  <a:off x="11844300" y="5718710"/>
                  <a:ext cx="252028" cy="108012"/>
                </a:xfrm>
                <a:prstGeom prst="mathMinu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TextBox 38"/>
                <p:cNvSpPr txBox="1"/>
                <p:nvPr/>
              </p:nvSpPr>
              <p:spPr>
                <a:xfrm>
                  <a:off x="13968536" y="8424081"/>
                  <a:ext cx="2088232" cy="576064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부하학습속도변화량이 </a:t>
                  </a:r>
                  <a:endParaRPr lang="en-US" altLang="ko-KR" sz="1200" b="1" smtClean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200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일정크기 이상인 상태가 일정시간동안 지속되면 반전판단</a:t>
                  </a:r>
                  <a:endParaRPr lang="en-US" altLang="ko-KR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sp>
              <p:nvSpPr>
                <p:cNvPr id="130" name="등호 129"/>
                <p:cNvSpPr/>
                <p:nvPr/>
              </p:nvSpPr>
              <p:spPr>
                <a:xfrm>
                  <a:off x="13392472" y="5700708"/>
                  <a:ext cx="324036" cy="144016"/>
                </a:xfrm>
                <a:prstGeom prst="mathEqual">
                  <a:avLst>
                    <a:gd name="adj1" fmla="val 23520"/>
                    <a:gd name="adj2" fmla="val 322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10872192" y="4823681"/>
                  <a:ext cx="216024" cy="4932548"/>
                </a:xfrm>
                <a:prstGeom prst="rect">
                  <a:avLst/>
                </a:prstGeom>
                <a:noFill/>
                <a:ln w="12700">
                  <a:solidFill>
                    <a:srgbClr val="FF0000">
                      <a:alpha val="50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TextBox 38"/>
                <p:cNvSpPr txBox="1"/>
                <p:nvPr/>
              </p:nvSpPr>
              <p:spPr>
                <a:xfrm>
                  <a:off x="11052212" y="5592696"/>
                  <a:ext cx="75608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실제 윈도우 </a:t>
                  </a:r>
                  <a:endParaRPr lang="en-US" altLang="ko-KR" b="1" smtClean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출력속도</a:t>
                  </a:r>
                  <a:endParaRPr lang="en-US" altLang="ko-KR" b="1" baseline="0">
                    <a:solidFill>
                      <a:schemeClr val="accent1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33" name="꺾인 연결선 132"/>
                <p:cNvCxnSpPr>
                  <a:stCxn id="134" idx="0"/>
                  <a:endCxn id="123" idx="2"/>
                </p:cNvCxnSpPr>
                <p:nvPr/>
              </p:nvCxnSpPr>
              <p:spPr>
                <a:xfrm rot="5400000" flipH="1" flipV="1">
                  <a:off x="11361196" y="5820106"/>
                  <a:ext cx="2546717" cy="2811978"/>
                </a:xfrm>
                <a:prstGeom prst="bentConnector3">
                  <a:avLst>
                    <a:gd name="adj1" fmla="val 12798"/>
                  </a:avLst>
                </a:prstGeom>
                <a:noFill/>
                <a:ln w="38100">
                  <a:solidFill>
                    <a:schemeClr val="accent4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34" name="타원 133"/>
              <p:cNvSpPr/>
              <p:nvPr/>
            </p:nvSpPr>
            <p:spPr>
              <a:xfrm>
                <a:off x="11080884" y="6655917"/>
                <a:ext cx="727412" cy="283815"/>
              </a:xfrm>
              <a:prstGeom prst="ellipse">
                <a:avLst/>
              </a:prstGeom>
              <a:solidFill>
                <a:schemeClr val="accent4">
                  <a:lumMod val="75000"/>
                  <a:alpha val="2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8"/>
              <p:cNvSpPr txBox="1"/>
              <p:nvPr/>
            </p:nvSpPr>
            <p:spPr>
              <a:xfrm>
                <a:off x="12138847" y="134584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192187" y="2941265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735820" y="4704837"/>
                <a:ext cx="1151086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부하학습 속도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890730" y="6324342"/>
                <a:ext cx="7321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반전판단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6767736" y="8240626"/>
            <a:ext cx="9777372" cy="5292589"/>
            <a:chOff x="6767736" y="8240626"/>
            <a:chExt cx="9777372" cy="5292589"/>
          </a:xfrm>
        </p:grpSpPr>
        <p:grpSp>
          <p:nvGrpSpPr>
            <p:cNvPr id="151" name="그룹 150"/>
            <p:cNvGrpSpPr/>
            <p:nvPr/>
          </p:nvGrpSpPr>
          <p:grpSpPr>
            <a:xfrm>
              <a:off x="6767736" y="8240626"/>
              <a:ext cx="9777372" cy="5292589"/>
              <a:chOff x="6767736" y="8240626"/>
              <a:chExt cx="9777372" cy="5292589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7736" y="8240626"/>
                <a:ext cx="4824536" cy="5276836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2272" y="8240627"/>
                <a:ext cx="4952836" cy="5292588"/>
              </a:xfrm>
              <a:prstGeom prst="rect">
                <a:avLst/>
              </a:prstGeom>
            </p:spPr>
          </p:pic>
          <p:sp>
            <p:nvSpPr>
              <p:cNvPr id="100" name="TextBox 38"/>
              <p:cNvSpPr txBox="1"/>
              <p:nvPr/>
            </p:nvSpPr>
            <p:spPr>
              <a:xfrm>
                <a:off x="10745636" y="9577139"/>
                <a:ext cx="756084" cy="19771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smtClean="0">
                    <a:solidFill>
                      <a:schemeClr val="accent1">
                        <a:lumMod val="75000"/>
                      </a:schemeClr>
                    </a:solidFill>
                  </a:rPr>
                  <a:t>속도변화</a:t>
                </a:r>
                <a:endParaRPr lang="en-US" altLang="ko-KR" b="1" baseline="0">
                  <a:solidFill>
                    <a:schemeClr val="accent1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01" name="TextBox 38"/>
              <p:cNvSpPr txBox="1"/>
              <p:nvPr/>
            </p:nvSpPr>
            <p:spPr>
              <a:xfrm rot="20738316">
                <a:off x="10049805" y="8963074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smtClean="0">
                    <a:solidFill>
                      <a:schemeClr val="accent6">
                        <a:lumMod val="75000"/>
                      </a:schemeClr>
                    </a:solidFill>
                  </a:rPr>
                  <a:t>반전</a:t>
                </a:r>
                <a:endParaRPr lang="en-US" altLang="ko-KR" b="1" smtClean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2" name="TextBox 38"/>
              <p:cNvSpPr txBox="1"/>
              <p:nvPr/>
            </p:nvSpPr>
            <p:spPr>
              <a:xfrm rot="917436">
                <a:off x="9197783" y="8852348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smtClean="0">
                    <a:solidFill>
                      <a:schemeClr val="accent6">
                        <a:lumMod val="75000"/>
                      </a:schemeClr>
                    </a:solidFill>
                  </a:rPr>
                  <a:t>상승</a:t>
                </a:r>
                <a:endParaRPr lang="en-US" altLang="ko-KR" b="1" smtClean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9956767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14766892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TextBox 38"/>
              <p:cNvSpPr txBox="1"/>
              <p:nvPr/>
            </p:nvSpPr>
            <p:spPr>
              <a:xfrm>
                <a:off x="100447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smtClean="0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 smtClean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 smtClean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48" name="TextBox 38"/>
              <p:cNvSpPr txBox="1"/>
              <p:nvPr/>
            </p:nvSpPr>
            <p:spPr>
              <a:xfrm>
                <a:off x="148834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smtClean="0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 smtClean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 smtClean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0495192" y="8346636"/>
              <a:ext cx="1079588" cy="4192739"/>
              <a:chOff x="10495192" y="8346636"/>
              <a:chExt cx="1079588" cy="419273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0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5458505" y="8346636"/>
              <a:ext cx="1079588" cy="4192739"/>
              <a:chOff x="10495192" y="8346636"/>
              <a:chExt cx="1079588" cy="419273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2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072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95028" y="1410927"/>
            <a:ext cx="6713192" cy="9382576"/>
            <a:chOff x="927496" y="1619325"/>
            <a:chExt cx="6713192" cy="93825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088" y="1619325"/>
              <a:ext cx="6705600" cy="4819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088" y="6442958"/>
              <a:ext cx="6705600" cy="2282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496" y="8725919"/>
              <a:ext cx="6713191" cy="2275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09170" y="1081377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mbd_sys_pil1_2_DD_Sequence1_Init.png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065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118526" y="1027287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mbd_sys_pil1_2_DD_Sequence2_Coding.png &gt;</a:t>
            </a:r>
            <a:endParaRPr lang="ko-KR" altLang="en-US" sz="1600" b="1"/>
          </a:p>
        </p:txBody>
      </p:sp>
      <p:grpSp>
        <p:nvGrpSpPr>
          <p:cNvPr id="2" name="그룹 1"/>
          <p:cNvGrpSpPr/>
          <p:nvPr/>
        </p:nvGrpSpPr>
        <p:grpSpPr>
          <a:xfrm>
            <a:off x="395028" y="1547317"/>
            <a:ext cx="12325350" cy="8661784"/>
            <a:chOff x="395028" y="1547317"/>
            <a:chExt cx="12325350" cy="866178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028" y="1547317"/>
              <a:ext cx="12325350" cy="411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096" y="3525816"/>
              <a:ext cx="6772275" cy="5581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8812" y="5903801"/>
              <a:ext cx="6810375" cy="4305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4328" y="7143199"/>
            <a:ext cx="6572250" cy="6505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367583" y="136567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mbd_sys_pil1_2_DD_Sequence3_Compile.png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27799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4499484" y="7812013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mbd_hw_ti_fw_ccs_installation.png &gt;</a:t>
            </a:r>
            <a:endParaRPr lang="ko-KR" altLang="en-US" sz="1600" b="1"/>
          </a:p>
        </p:txBody>
      </p:sp>
      <p:grpSp>
        <p:nvGrpSpPr>
          <p:cNvPr id="15" name="그룹 14"/>
          <p:cNvGrpSpPr/>
          <p:nvPr/>
        </p:nvGrpSpPr>
        <p:grpSpPr>
          <a:xfrm>
            <a:off x="323020" y="1325577"/>
            <a:ext cx="15236437" cy="6264698"/>
            <a:chOff x="2483260" y="2735449"/>
            <a:chExt cx="15236437" cy="6264698"/>
          </a:xfrm>
        </p:grpSpPr>
        <p:grpSp>
          <p:nvGrpSpPr>
            <p:cNvPr id="11" name="그룹 10"/>
            <p:cNvGrpSpPr/>
            <p:nvPr/>
          </p:nvGrpSpPr>
          <p:grpSpPr>
            <a:xfrm>
              <a:off x="2483260" y="2735449"/>
              <a:ext cx="10968037" cy="6264697"/>
              <a:chOff x="2483260" y="2735449"/>
              <a:chExt cx="10968037" cy="626469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2483260" y="2735449"/>
                <a:ext cx="10968037" cy="6264697"/>
                <a:chOff x="4042804" y="2742506"/>
                <a:chExt cx="10968037" cy="6264697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57341" y="2742506"/>
                  <a:ext cx="8953500" cy="2457450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42804" y="5199957"/>
                  <a:ext cx="5081295" cy="3807246"/>
                </a:xfrm>
                <a:prstGeom prst="rect">
                  <a:avLst/>
                </a:prstGeom>
              </p:spPr>
            </p:pic>
          </p:grp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4555" y="5192899"/>
                <a:ext cx="5083795" cy="3807247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45850" y="5192899"/>
              <a:ext cx="5073847" cy="38072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2660017" y="7404127"/>
              <a:ext cx="28577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FF0000"/>
                  </a:solidFill>
                </a:rPr>
                <a:t>설치 후 경로설정으로</a:t>
              </a:r>
              <a:endParaRPr lang="en-US" altLang="ko-KR" sz="1600" b="1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rgbClr val="FF0000"/>
                  </a:solidFill>
                </a:rPr>
                <a:t>matlab</a:t>
              </a:r>
              <a:r>
                <a:rPr lang="ko-KR" altLang="en-US" sz="1600" b="1">
                  <a:solidFill>
                    <a:srgbClr val="FF0000"/>
                  </a:solidFill>
                </a:rPr>
                <a:t>이 인식하게 한다</a:t>
              </a:r>
              <a:r>
                <a:rPr lang="en-US" altLang="ko-KR" sz="1600" b="1">
                  <a:solidFill>
                    <a:srgbClr val="FF0000"/>
                  </a:solidFill>
                </a:rPr>
                <a:t>.</a:t>
              </a:r>
              <a:endParaRPr lang="ko-KR" altLang="en-US" sz="16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868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A93C7D-1084-4C5A-AEB9-F093BDEA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1BA0D4-65DB-4444-A6D2-6FB4C4B4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8063880" y="7506238"/>
            <a:ext cx="9937104" cy="6273620"/>
            <a:chOff x="5795628" y="5431416"/>
            <a:chExt cx="12220575" cy="7715250"/>
          </a:xfrm>
        </p:grpSpPr>
        <p:grpSp>
          <p:nvGrpSpPr>
            <p:cNvPr id="2" name="그룹 1"/>
            <p:cNvGrpSpPr/>
            <p:nvPr/>
          </p:nvGrpSpPr>
          <p:grpSpPr>
            <a:xfrm>
              <a:off x="5795628" y="5431416"/>
              <a:ext cx="12220575" cy="7715250"/>
              <a:chOff x="5795628" y="5431416"/>
              <a:chExt cx="12220575" cy="771525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95628" y="5431416"/>
                <a:ext cx="12220575" cy="77152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74855-E9C3-45EA-9EB2-9C06F54029A4}"/>
                  </a:ext>
                </a:extLst>
              </p:cNvPr>
              <p:cNvSpPr txBox="1"/>
              <p:nvPr/>
            </p:nvSpPr>
            <p:spPr>
              <a:xfrm>
                <a:off x="9756067" y="10980365"/>
                <a:ext cx="1440159" cy="908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체크 시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Mux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가 활성화 되어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Pin Allocation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을 확인할 수 있다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.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0537293" y="6047817"/>
              <a:ext cx="7139520" cy="227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</a:rPr>
                <a:t>controlSUITE </a:t>
              </a:r>
              <a:r>
                <a:rPr lang="ko-KR" altLang="en-US" sz="1200" b="1">
                  <a:solidFill>
                    <a:srgbClr val="FF0000"/>
                  </a:solidFill>
                </a:rPr>
                <a:t>실행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Utilities  C2000 Pin Mux Utility  Run Program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1223281"/>
            <a:ext cx="9572625" cy="7477125"/>
            <a:chOff x="0" y="1223281"/>
            <a:chExt cx="9572625" cy="74771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09F4E3F-5BA9-48A0-8289-8F64CE5F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957081"/>
              <a:ext cx="9563100" cy="3743325"/>
            </a:xfrm>
            <a:prstGeom prst="rect">
              <a:avLst/>
            </a:prstGeom>
          </p:spPr>
        </p:pic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294286" y="5091113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>
              <a:stCxn id="21" idx="0"/>
              <a:endCxn id="23" idx="2"/>
            </p:cNvCxnSpPr>
            <p:nvPr/>
          </p:nvCxnSpPr>
          <p:spPr>
            <a:xfrm rot="5400000" flipH="1" flipV="1">
              <a:off x="2255967" y="4939115"/>
              <a:ext cx="281425" cy="2257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FF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316859" y="4643001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33809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GPIO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165AE0-861C-4C46-90A8-346D8BBE0E2C}"/>
              </a:ext>
            </a:extLst>
          </p:cNvPr>
          <p:cNvSpPr txBox="1"/>
          <p:nvPr/>
        </p:nvSpPr>
        <p:spPr>
          <a:xfrm>
            <a:off x="1439144" y="10116269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mbd_hw_ti_sl_LAUNCHXL_gpio.png &gt;</a:t>
            </a:r>
            <a:endParaRPr lang="ko-KR" altLang="en-US" sz="1600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FDA49D-9D66-446F-87F8-D518A57174BA}"/>
              </a:ext>
            </a:extLst>
          </p:cNvPr>
          <p:cNvGrpSpPr/>
          <p:nvPr/>
        </p:nvGrpSpPr>
        <p:grpSpPr>
          <a:xfrm>
            <a:off x="298342" y="1380584"/>
            <a:ext cx="9194373" cy="3254692"/>
            <a:chOff x="4500855" y="2996188"/>
            <a:chExt cx="9194373" cy="325469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85CC467-CEA6-4128-A663-F067C437D412}"/>
                </a:ext>
              </a:extLst>
            </p:cNvPr>
            <p:cNvGrpSpPr/>
            <p:nvPr/>
          </p:nvGrpSpPr>
          <p:grpSpPr>
            <a:xfrm>
              <a:off x="9989498" y="3226343"/>
              <a:ext cx="3705730" cy="2794383"/>
              <a:chOff x="12021305" y="1963625"/>
              <a:chExt cx="4181638" cy="327659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E110B79-6F1F-4179-AD63-7F2B35BDA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21305" y="1963625"/>
                <a:ext cx="714375" cy="327659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444D222-ACBF-4165-AEA2-D6CD9D3A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5680" y="1963625"/>
                <a:ext cx="3467263" cy="3276599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752E484-9CFD-4914-963A-D1BB1101F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0855" y="2996188"/>
              <a:ext cx="5371902" cy="325469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8D38C6-976F-4157-BC3C-8F9DFF1F7A4B}"/>
              </a:ext>
            </a:extLst>
          </p:cNvPr>
          <p:cNvGrpSpPr/>
          <p:nvPr/>
        </p:nvGrpSpPr>
        <p:grpSpPr>
          <a:xfrm>
            <a:off x="152539" y="4656168"/>
            <a:ext cx="9485978" cy="5352090"/>
            <a:chOff x="4401011" y="6271772"/>
            <a:chExt cx="9485978" cy="53520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731695B-99C8-4A47-BCBA-4654F89C4F1D}"/>
                </a:ext>
              </a:extLst>
            </p:cNvPr>
            <p:cNvGrpSpPr/>
            <p:nvPr/>
          </p:nvGrpSpPr>
          <p:grpSpPr>
            <a:xfrm>
              <a:off x="4401011" y="6271772"/>
              <a:ext cx="9485978" cy="5352090"/>
              <a:chOff x="1421142" y="1907357"/>
              <a:chExt cx="9485978" cy="535209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44570F9-5673-490F-956D-3CDDE1CB2E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2D67C7D-0E41-423A-A61D-70FD5BCA2A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D873038-FAED-4FDF-96DD-0173E91359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1C3424-81E1-49E9-BC7A-D1A7388D03C3}"/>
                </a:ext>
              </a:extLst>
            </p:cNvPr>
            <p:cNvSpPr/>
            <p:nvPr/>
          </p:nvSpPr>
          <p:spPr>
            <a:xfrm>
              <a:off x="9786770" y="679638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264ED8-75E5-403D-AB8E-6208464D6D12}"/>
                </a:ext>
              </a:extLst>
            </p:cNvPr>
            <p:cNvSpPr/>
            <p:nvPr/>
          </p:nvSpPr>
          <p:spPr>
            <a:xfrm>
              <a:off x="12177470" y="6789003"/>
              <a:ext cx="612068" cy="21602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2F438B-4E58-4B49-898D-90F67472318A}"/>
                </a:ext>
              </a:extLst>
            </p:cNvPr>
            <p:cNvSpPr/>
            <p:nvPr/>
          </p:nvSpPr>
          <p:spPr>
            <a:xfrm>
              <a:off x="7186806" y="7995391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8D070D-A189-42B4-89EE-7A0068F5D1CF}"/>
                </a:ext>
              </a:extLst>
            </p:cNvPr>
            <p:cNvSpPr/>
            <p:nvPr/>
          </p:nvSpPr>
          <p:spPr>
            <a:xfrm>
              <a:off x="5490181" y="7966943"/>
              <a:ext cx="612068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1B2D9515-1D00-40C1-B9EA-93B65F15B23B}"/>
                </a:ext>
              </a:extLst>
            </p:cNvPr>
            <p:cNvCxnSpPr>
              <a:cxnSpLocks/>
              <a:stCxn id="6" idx="1"/>
              <a:endCxn id="8" idx="3"/>
            </p:cNvCxnSpPr>
            <p:nvPr/>
          </p:nvCxnSpPr>
          <p:spPr>
            <a:xfrm rot="10800000" flipV="1">
              <a:off x="7402830" y="6904391"/>
              <a:ext cx="2383940" cy="1199011"/>
            </a:xfrm>
            <a:prstGeom prst="bentConnector3">
              <a:avLst/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E64ED2D-FB78-4214-A29B-4579CAA61A6E}"/>
              </a:ext>
            </a:extLst>
          </p:cNvPr>
          <p:cNvSpPr txBox="1"/>
          <p:nvPr/>
        </p:nvSpPr>
        <p:spPr>
          <a:xfrm>
            <a:off x="11569441" y="984584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mbd_hw_ti_sl_LAUNCHXL_PwmAdc2.png &gt;</a:t>
            </a:r>
            <a:endParaRPr lang="ko-KR" altLang="en-US" sz="16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911BC6-CB76-44C5-A117-43672FCDEB01}"/>
              </a:ext>
            </a:extLst>
          </p:cNvPr>
          <p:cNvGrpSpPr/>
          <p:nvPr/>
        </p:nvGrpSpPr>
        <p:grpSpPr>
          <a:xfrm>
            <a:off x="10390654" y="2306047"/>
            <a:ext cx="9485978" cy="7451165"/>
            <a:chOff x="10390654" y="2306047"/>
            <a:chExt cx="9485978" cy="745116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020A45-7A3B-4AEA-AD02-AA682D840362}"/>
                </a:ext>
              </a:extLst>
            </p:cNvPr>
            <p:cNvGrpSpPr/>
            <p:nvPr/>
          </p:nvGrpSpPr>
          <p:grpSpPr>
            <a:xfrm>
              <a:off x="10390654" y="4405122"/>
              <a:ext cx="9485978" cy="5352090"/>
              <a:chOff x="4401011" y="6271772"/>
              <a:chExt cx="9485978" cy="535209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D4AEEA1-5AD6-49E8-AB45-5B387DEF51E2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E1AAC267-0DCE-4DC6-BB6D-CD6146ABC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3B85CCC6-83A1-42D7-A562-398A03BC2D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980EBFE3-D9A5-4613-9A53-88B449CDD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5059D23-1761-42DB-8755-2979EDE311B8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D964B3-5978-4A4C-A2BE-66A55115A851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E21213B-8006-4E30-A122-99D51DEE829B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6427B1F-04ED-4576-93BE-2064995A0BAE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4821F453-A339-465B-8142-DABCE41B235F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87AC763-560D-42AA-9ACB-514DAFCB2331}"/>
                  </a:ext>
                </a:extLst>
              </p:cNvPr>
              <p:cNvSpPr/>
              <p:nvPr/>
            </p:nvSpPr>
            <p:spPr>
              <a:xfrm>
                <a:off x="10330809" y="8479623"/>
                <a:ext cx="612068" cy="21602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5433B5-CF37-4130-8646-B6943B1A455B}"/>
                  </a:ext>
                </a:extLst>
              </p:cNvPr>
              <p:cNvSpPr/>
              <p:nvPr/>
            </p:nvSpPr>
            <p:spPr>
              <a:xfrm>
                <a:off x="9786770" y="8455773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97EF24A-9ED2-4030-9424-B2AE42580F3C}"/>
                  </a:ext>
                </a:extLst>
              </p:cNvPr>
              <p:cNvSpPr/>
              <p:nvPr/>
            </p:nvSpPr>
            <p:spPr>
              <a:xfrm>
                <a:off x="7441708" y="8463620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2B788757-A2C2-41BE-8444-FBEE0F00D483}"/>
                  </a:ext>
                </a:extLst>
              </p:cNvPr>
              <p:cNvCxnSpPr>
                <a:cxnSpLocks/>
                <a:stCxn id="33" idx="1"/>
                <a:endCxn id="34" idx="3"/>
              </p:cNvCxnSpPr>
              <p:nvPr/>
            </p:nvCxnSpPr>
            <p:spPr>
              <a:xfrm rot="10800000" flipV="1">
                <a:off x="7657732" y="8563784"/>
                <a:ext cx="2129038" cy="7847"/>
              </a:xfrm>
              <a:prstGeom prst="bentConnector3">
                <a:avLst/>
              </a:prstGeom>
              <a:noFill/>
              <a:ln w="5715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764A861-097A-4BEA-9933-A4ABC1DFB527}"/>
                  </a:ext>
                </a:extLst>
              </p:cNvPr>
              <p:cNvSpPr/>
              <p:nvPr/>
            </p:nvSpPr>
            <p:spPr>
              <a:xfrm>
                <a:off x="6161718" y="8430518"/>
                <a:ext cx="975003" cy="249126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3CA0305-F66B-4045-8495-272FFEAF21E8}"/>
                </a:ext>
              </a:extLst>
            </p:cNvPr>
            <p:cNvGrpSpPr/>
            <p:nvPr/>
          </p:nvGrpSpPr>
          <p:grpSpPr>
            <a:xfrm>
              <a:off x="13657890" y="2306047"/>
              <a:ext cx="3473460" cy="2042182"/>
              <a:chOff x="12727325" y="2146914"/>
              <a:chExt cx="3473460" cy="204218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422064F7-23B3-495F-8D5A-8FC68BC977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727325" y="2146914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DAEF6C71-A7F7-408B-A4D8-F07D3253C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43" name="연결선: 꺾임 42">
                  <a:extLst>
                    <a:ext uri="{FF2B5EF4-FFF2-40B4-BE49-F238E27FC236}">
                      <a16:creationId xmlns:a16="http://schemas.microsoft.com/office/drawing/2014/main" id="{9C7A2474-B748-4392-9F01-AFCAC86B5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연결선: 꺾임 43">
                  <a:extLst>
                    <a:ext uri="{FF2B5EF4-FFF2-40B4-BE49-F238E27FC236}">
                      <a16:creationId xmlns:a16="http://schemas.microsoft.com/office/drawing/2014/main" id="{48E4C7C6-62D1-4154-95EC-2C4026D64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324290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48BFD6F-78CB-49D0-B413-825B171800C3}"/>
                  </a:ext>
                </a:extLst>
              </p:cNvPr>
              <p:cNvSpPr/>
              <p:nvPr/>
            </p:nvSpPr>
            <p:spPr>
              <a:xfrm>
                <a:off x="15373351" y="2519425"/>
                <a:ext cx="827434" cy="9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219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ePWM_ADC</a:t>
            </a:r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3111813" y="866770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mbd_hw_ti_sl_LAUNCHXL_PwmAdc.png &gt;</a:t>
            </a:r>
            <a:endParaRPr lang="ko-KR" altLang="en-US" sz="1600" b="1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565C34-9707-4B0B-95A3-75F4E2DBEA80}"/>
              </a:ext>
            </a:extLst>
          </p:cNvPr>
          <p:cNvGrpSpPr>
            <a:grpSpLocks noChangeAspect="1"/>
          </p:cNvGrpSpPr>
          <p:nvPr/>
        </p:nvGrpSpPr>
        <p:grpSpPr>
          <a:xfrm>
            <a:off x="9129980" y="1206678"/>
            <a:ext cx="3210502" cy="2042182"/>
            <a:chOff x="11523820" y="1628452"/>
            <a:chExt cx="3868304" cy="246060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8F4E26D-3314-4899-BF6E-9F25DD953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23820" y="1628452"/>
              <a:ext cx="3868304" cy="2460607"/>
            </a:xfrm>
            <a:prstGeom prst="rect">
              <a:avLst/>
            </a:prstGeom>
          </p:spPr>
        </p:pic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BE219FC2-3792-4456-A218-C62753D37B9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577041" y="2584527"/>
              <a:ext cx="3226525" cy="1"/>
            </a:xfrm>
            <a:prstGeom prst="bentConnector3">
              <a:avLst/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28B6BB6-A5F5-4946-A7DD-653625388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93" y="1319982"/>
            <a:ext cx="6761120" cy="1815574"/>
          </a:xfrm>
          <a:prstGeom prst="rect">
            <a:avLst/>
          </a:prstGeom>
          <a:ln>
            <a:noFill/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A7C7BE9-7FC6-4EE0-BE80-8BB75E924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92" t="-1277" r="22918" b="1277"/>
          <a:stretch/>
        </p:blipFill>
        <p:spPr>
          <a:xfrm>
            <a:off x="6990813" y="1349386"/>
            <a:ext cx="1960345" cy="175676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62F1E1-A4CD-4E96-97C8-C0D53889E946}"/>
              </a:ext>
            </a:extLst>
          </p:cNvPr>
          <p:cNvGrpSpPr/>
          <p:nvPr/>
        </p:nvGrpSpPr>
        <p:grpSpPr>
          <a:xfrm>
            <a:off x="352636" y="3333994"/>
            <a:ext cx="11843583" cy="5352090"/>
            <a:chOff x="510672" y="4133989"/>
            <a:chExt cx="11843583" cy="53520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091063" y="4133989"/>
              <a:ext cx="9485978" cy="5352090"/>
              <a:chOff x="4401011" y="6271772"/>
              <a:chExt cx="9485978" cy="535209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7AE8DC-088C-4902-ABF1-8A92AA4D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5356" y="4509807"/>
              <a:ext cx="3618899" cy="26956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66D8E50-33F4-4795-BDFB-5850962C8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38"/>
            <a:stretch/>
          </p:blipFill>
          <p:spPr>
            <a:xfrm>
              <a:off x="510672" y="4133989"/>
              <a:ext cx="3303860" cy="3250945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 rot="5400000">
            <a:off x="10081835" y="4813006"/>
            <a:ext cx="10121601" cy="3733800"/>
            <a:chOff x="0" y="1223281"/>
            <a:chExt cx="10121601" cy="37338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  <p:sp>
          <p:nvSpPr>
            <p:cNvPr id="42" name="TextBox 41"/>
            <p:cNvSpPr txBox="1"/>
            <p:nvPr/>
          </p:nvSpPr>
          <p:spPr>
            <a:xfrm rot="10800000">
              <a:off x="9540878" y="1709675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eQEP1A</a:t>
              </a:r>
            </a:p>
            <a:p>
              <a:r>
                <a:rPr lang="en-US" altLang="ko-KR" sz="1100" b="1"/>
                <a:t>eQEP1B</a:t>
              </a:r>
            </a:p>
            <a:p>
              <a:r>
                <a:rPr lang="en-US" altLang="ko-KR" sz="1100" b="1"/>
                <a:t>eQEP1I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  <p:sp>
          <p:nvSpPr>
            <p:cNvPr id="43" name="TextBox 42"/>
            <p:cNvSpPr txBox="1"/>
            <p:nvPr/>
          </p:nvSpPr>
          <p:spPr>
            <a:xfrm rot="10800000">
              <a:off x="9540878" y="2829894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eQEP2A</a:t>
              </a:r>
            </a:p>
            <a:p>
              <a:r>
                <a:rPr lang="en-US" altLang="ko-KR" sz="1100" b="1"/>
                <a:t>eQEP2B</a:t>
              </a:r>
            </a:p>
            <a:p>
              <a:r>
                <a:rPr lang="en-US" altLang="ko-KR" sz="1100" b="1"/>
                <a:t>eQEP2I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881608" y="2514742"/>
            <a:ext cx="141301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/>
              <a:t>R = all 1Kohm</a:t>
            </a:r>
          </a:p>
          <a:p>
            <a:r>
              <a:rPr lang="en-US" altLang="ko-KR" sz="1600" b="1"/>
              <a:t>C = all 0.1uF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52550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D33888-A42B-4E75-9CB0-736C8B6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A39A05-266C-4C0F-8D8E-08C1B65D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eQEP</a:t>
            </a:r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3976C5-4571-4CA4-9864-C952350064D6}"/>
              </a:ext>
            </a:extLst>
          </p:cNvPr>
          <p:cNvSpPr txBox="1"/>
          <p:nvPr/>
        </p:nvSpPr>
        <p:spPr>
          <a:xfrm>
            <a:off x="1298199" y="1242489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mbd_hw_ti_sl_LAUNCHXL_eQEP.png &gt;</a:t>
            </a:r>
            <a:endParaRPr lang="ko-KR" altLang="en-US" sz="1600" b="1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028831E-C092-4C4A-BDAF-AA797697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08" y="2142376"/>
            <a:ext cx="7562850" cy="48958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3E4C396-C032-41D6-9A3B-D71307D0D383}"/>
              </a:ext>
            </a:extLst>
          </p:cNvPr>
          <p:cNvGrpSpPr/>
          <p:nvPr/>
        </p:nvGrpSpPr>
        <p:grpSpPr>
          <a:xfrm>
            <a:off x="121415" y="7055684"/>
            <a:ext cx="9485978" cy="5352090"/>
            <a:chOff x="121415" y="7055684"/>
            <a:chExt cx="9485978" cy="535209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121415" y="7055684"/>
              <a:ext cx="9485978" cy="5352090"/>
              <a:chOff x="1421142" y="1907357"/>
              <a:chExt cx="9485978" cy="53520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7886091" y="11069235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2920188" y="1158083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843540" y="11564288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843540" y="10845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2920188" y="1087846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3" idx="1"/>
              <a:endCxn id="32" idx="3"/>
            </p:cNvCxnSpPr>
            <p:nvPr/>
          </p:nvCxnSpPr>
          <p:spPr>
            <a:xfrm rot="10800000">
              <a:off x="3136213" y="10986480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54" idx="1"/>
              <a:endCxn id="27" idx="3"/>
            </p:cNvCxnSpPr>
            <p:nvPr/>
          </p:nvCxnSpPr>
          <p:spPr>
            <a:xfrm rot="10800000" flipV="1">
              <a:off x="3136213" y="11427269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5745091" y="110839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5745091" y="1131925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7886091" y="11325233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4743037" y="11207687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4743037" y="11457268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  <a:endParaRPr lang="ko-KR" altLang="en-US" sz="12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3398785" y="11723768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</a:t>
              </a:r>
            </a:p>
            <a:p>
              <a:pPr algn="ctr"/>
              <a:r>
                <a:rPr lang="en-US" altLang="ko-KR" sz="1200" b="1"/>
                <a:t>(eQEP1B)</a:t>
              </a:r>
              <a:endParaRPr lang="ko-KR" altLang="en-US" sz="12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3364820" y="11017413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</a:t>
              </a:r>
            </a:p>
            <a:p>
              <a:pPr algn="ctr"/>
              <a:r>
                <a:rPr lang="en-US" altLang="ko-KR" sz="1200" b="1"/>
                <a:t>(eQEP1A)</a:t>
              </a:r>
              <a:endParaRPr lang="ko-KR" altLang="en-US" sz="1200" b="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1052212" y="570344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mbd_hw_ti_sl_LAUNCHXL_PwmAdc_simulate.png &gt;</a:t>
            </a:r>
            <a:endParaRPr lang="ko-KR" altLang="en-US" sz="1600" b="1"/>
          </a:p>
        </p:txBody>
      </p:sp>
      <p:grpSp>
        <p:nvGrpSpPr>
          <p:cNvPr id="58" name="그룹 57"/>
          <p:cNvGrpSpPr/>
          <p:nvPr/>
        </p:nvGrpSpPr>
        <p:grpSpPr>
          <a:xfrm>
            <a:off x="8963980" y="1580281"/>
            <a:ext cx="9138192" cy="4110023"/>
            <a:chOff x="8783960" y="1604978"/>
            <a:chExt cx="9138192" cy="411002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3960" y="1629017"/>
              <a:ext cx="6174594" cy="2028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3961" y="3657843"/>
              <a:ext cx="6174594" cy="2049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68856" y="3657843"/>
              <a:ext cx="2953296" cy="2057158"/>
            </a:xfrm>
            <a:prstGeom prst="rect">
              <a:avLst/>
            </a:prstGeom>
          </p:spPr>
        </p:pic>
        <p:grpSp>
          <p:nvGrpSpPr>
            <p:cNvPr id="57" name="그룹 56"/>
            <p:cNvGrpSpPr>
              <a:grpSpLocks noChangeAspect="1"/>
            </p:cNvGrpSpPr>
            <p:nvPr/>
          </p:nvGrpSpPr>
          <p:grpSpPr>
            <a:xfrm>
              <a:off x="14958555" y="1604978"/>
              <a:ext cx="2963596" cy="2059087"/>
              <a:chOff x="14079779" y="1788771"/>
              <a:chExt cx="5305425" cy="3686175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9779" y="1788771"/>
                <a:ext cx="5305425" cy="3686175"/>
              </a:xfrm>
              <a:prstGeom prst="rect">
                <a:avLst/>
              </a:prstGeom>
            </p:spPr>
          </p:pic>
          <p:cxnSp>
            <p:nvCxnSpPr>
              <p:cNvPr id="65" name="직선 화살표 연결선 64"/>
              <p:cNvCxnSpPr/>
              <p:nvPr/>
            </p:nvCxnSpPr>
            <p:spPr>
              <a:xfrm flipV="1">
                <a:off x="16762859" y="4441201"/>
                <a:ext cx="501649" cy="635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6462787" y="4538420"/>
                <a:ext cx="131588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0.1ms =100us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7" name="직선 화살표 연결선 66"/>
              <p:cNvCxnSpPr/>
              <p:nvPr/>
            </p:nvCxnSpPr>
            <p:spPr>
              <a:xfrm flipV="1">
                <a:off x="15382666" y="4901959"/>
                <a:ext cx="2308720" cy="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5683478" y="4891366"/>
                <a:ext cx="170709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0.454ms = 454us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3189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222744" y="7305084"/>
            <a:ext cx="9604066" cy="5352090"/>
            <a:chOff x="2329168" y="6011813"/>
            <a:chExt cx="9604066" cy="535209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2447256" y="6011813"/>
              <a:ext cx="9485978" cy="5352090"/>
              <a:chOff x="1421142" y="1907357"/>
              <a:chExt cx="9485978" cy="535209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025364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53696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520417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169381" y="9801494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246029" y="98345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040125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9911719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  <a:p>
              <a:pPr algn="ctr"/>
              <a:r>
                <a:rPr lang="en-US" altLang="ko-KR" sz="1200" b="1"/>
                <a:t>(Mot_Dir)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352302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GPIO21</a:t>
              </a:r>
            </a:p>
            <a:p>
              <a:r>
                <a:rPr lang="en-US" altLang="ko-KR"/>
                <a:t>(eQEP1B)</a:t>
              </a: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2329168" y="964993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GPIO20</a:t>
              </a:r>
            </a:p>
            <a:p>
              <a:r>
                <a:rPr lang="en-US" altLang="ko-KR"/>
                <a:t>(eQEP1A)</a:t>
              </a: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37588" y="62977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8347289" y="622839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GPIO0</a:t>
              </a:r>
            </a:p>
            <a:p>
              <a:r>
                <a:rPr lang="en-US" altLang="ko-KR"/>
                <a:t>(ePQM1A)</a:t>
              </a: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75299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7502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781607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GPIO23</a:t>
              </a:r>
            </a:p>
            <a:p>
              <a:r>
                <a:rPr lang="en-US" altLang="ko-KR"/>
                <a:t>(Mot_Idx)</a:t>
              </a:r>
              <a:endParaRPr lang="ko-KR" altLang="en-US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7178508" y="6405761"/>
              <a:ext cx="644566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화살표 연결선 31"/>
            <p:cNvCxnSpPr>
              <a:stCxn id="16" idx="1"/>
            </p:cNvCxnSpPr>
            <p:nvPr/>
          </p:nvCxnSpPr>
          <p:spPr>
            <a:xfrm flipH="1">
              <a:off x="7178508" y="10148137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>
              <a:off x="5462053" y="993778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H="1">
              <a:off x="5462053" y="1064644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화살표 연결선 41"/>
            <p:cNvCxnSpPr>
              <a:stCxn id="33" idx="1"/>
            </p:cNvCxnSpPr>
            <p:nvPr/>
          </p:nvCxnSpPr>
          <p:spPr>
            <a:xfrm rot="10800000" flipV="1">
              <a:off x="5462054" y="10364160"/>
              <a:ext cx="2608879" cy="503259"/>
            </a:xfrm>
            <a:prstGeom prst="bentConnector3">
              <a:avLst>
                <a:gd name="adj1" fmla="val 50000"/>
              </a:avLst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2561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26473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10287507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</a:p>
            <a:p>
              <a:pPr algn="ctr"/>
              <a:r>
                <a:rPr lang="en-US" altLang="ko-KR" sz="1200" b="1"/>
                <a:t>(Idx_Rst)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104656" y="1346420"/>
            <a:ext cx="9485978" cy="5352090"/>
            <a:chOff x="2338821" y="1037629"/>
            <a:chExt cx="9485978" cy="535209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44" idx="1"/>
                <a:endCxn id="4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rot="10800000" flipV="1">
              <a:off x="6330894" y="5169084"/>
              <a:ext cx="1633909" cy="9485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rot="10800000">
              <a:off x="6330894" y="5404346"/>
              <a:ext cx="1633909" cy="12700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546917" y="5184764"/>
              <a:ext cx="121684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45431" y="5434345"/>
              <a:ext cx="107283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83358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mbd_hw_ti_sl_LAUNCHXL_PwmAdcHall.png &gt;</a:t>
            </a:r>
            <a:endParaRPr lang="ko-KR" altLang="en-US" sz="1600" b="1"/>
          </a:p>
        </p:txBody>
      </p:sp>
      <p:grpSp>
        <p:nvGrpSpPr>
          <p:cNvPr id="67" name="그룹 66"/>
          <p:cNvGrpSpPr/>
          <p:nvPr/>
        </p:nvGrpSpPr>
        <p:grpSpPr>
          <a:xfrm>
            <a:off x="9904254" y="1346420"/>
            <a:ext cx="9485978" cy="5352090"/>
            <a:chOff x="2338821" y="1037629"/>
            <a:chExt cx="9485978" cy="535209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84" idx="1"/>
                <a:endCxn id="8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139899" y="555791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139899" y="485554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rot="10800000">
              <a:off x="5355924" y="4963557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77" idx="1"/>
              <a:endCxn id="70" idx="3"/>
            </p:cNvCxnSpPr>
            <p:nvPr/>
          </p:nvCxnSpPr>
          <p:spPr>
            <a:xfrm rot="10800000" flipV="1">
              <a:off x="5355924" y="5404346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614156" y="5184764"/>
              <a:ext cx="11496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51582" y="5434345"/>
              <a:ext cx="108167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5618496" y="5700845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GPIO21_</a:t>
              </a:r>
            </a:p>
            <a:p>
              <a:pPr algn="ctr"/>
              <a:r>
                <a:rPr lang="en-US" altLang="ko-KR" sz="1200" b="1"/>
                <a:t>QEPB</a:t>
              </a:r>
              <a:endParaRPr lang="ko-KR" altLang="en-US" sz="12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5584531" y="4994490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GPIO20_</a:t>
              </a:r>
            </a:p>
            <a:p>
              <a:pPr algn="ctr"/>
              <a:r>
                <a:rPr lang="en-US" altLang="ko-KR" sz="1200" b="1"/>
                <a:t>QEPA</a:t>
              </a:r>
              <a:endParaRPr lang="ko-KR" altLang="en-US" sz="1200" b="1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084249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mbd_hw_ti_sl_LAUNCHXL_PwmAdcHallQEP.png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12364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B62A2B6-91C0-40B6-8981-30FE71CCA155}"/>
              </a:ext>
            </a:extLst>
          </p:cNvPr>
          <p:cNvSpPr/>
          <p:nvPr/>
        </p:nvSpPr>
        <p:spPr>
          <a:xfrm>
            <a:off x="5102264" y="2015271"/>
            <a:ext cx="3657010" cy="3139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ex) SBCM PDS</a:t>
            </a:r>
            <a:r>
              <a:rPr lang="ko-KR" altLang="en-US" sz="1100" b="1">
                <a:solidFill>
                  <a:schemeClr val="tx1"/>
                </a:solidFill>
              </a:rPr>
              <a:t> 모델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EC0387-3075-402D-B8D5-FCBC5862242B}"/>
              </a:ext>
            </a:extLst>
          </p:cNvPr>
          <p:cNvSpPr/>
          <p:nvPr/>
        </p:nvSpPr>
        <p:spPr>
          <a:xfrm>
            <a:off x="7669216" y="2313144"/>
            <a:ext cx="761410" cy="2043662"/>
          </a:xfrm>
          <a:prstGeom prst="rect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출력부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DC</a:t>
            </a:r>
            <a:r>
              <a:rPr lang="ko-KR" altLang="en-US" sz="1100" b="1">
                <a:solidFill>
                  <a:schemeClr val="tx1"/>
                </a:solidFill>
              </a:rPr>
              <a:t>모터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Relay</a:t>
            </a:r>
          </a:p>
          <a:p>
            <a:r>
              <a:rPr lang="en-US" altLang="ko-KR" sz="1100" b="1">
                <a:solidFill>
                  <a:schemeClr val="tx1"/>
                </a:solidFill>
              </a:rPr>
              <a:t>- LED</a:t>
            </a:r>
            <a:endParaRPr lang="ko-KR" altLang="en-US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etc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3A205D-31E8-416E-81E8-BB2B5600230E}"/>
              </a:ext>
            </a:extLst>
          </p:cNvPr>
          <p:cNvSpPr/>
          <p:nvPr/>
        </p:nvSpPr>
        <p:spPr>
          <a:xfrm>
            <a:off x="5460006" y="3548092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입력부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69B940-A414-4F72-A29E-E055D1A2AC9D}"/>
              </a:ext>
            </a:extLst>
          </p:cNvPr>
          <p:cNvSpPr/>
          <p:nvPr/>
        </p:nvSpPr>
        <p:spPr>
          <a:xfrm>
            <a:off x="6528358" y="2313144"/>
            <a:ext cx="761410" cy="2043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일반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기능로직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각 모듈별로 상이함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28F646-68DF-48E8-B0C4-851BF7F0F1F8}"/>
              </a:ext>
            </a:extLst>
          </p:cNvPr>
          <p:cNvSpPr/>
          <p:nvPr/>
        </p:nvSpPr>
        <p:spPr>
          <a:xfrm>
            <a:off x="9047950" y="2313144"/>
            <a:ext cx="1026070" cy="780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액츄에이터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(Relay/Motor)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D82CBD5-921D-452D-A05A-01ADCFA47FAC}"/>
              </a:ext>
            </a:extLst>
          </p:cNvPr>
          <p:cNvSpPr/>
          <p:nvPr/>
        </p:nvSpPr>
        <p:spPr>
          <a:xfrm>
            <a:off x="5460006" y="2313144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통신부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(CAN/LIN)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1093FA0-B9C9-4731-80D1-2538E2795391}"/>
              </a:ext>
            </a:extLst>
          </p:cNvPr>
          <p:cNvGrpSpPr/>
          <p:nvPr/>
        </p:nvGrpSpPr>
        <p:grpSpPr>
          <a:xfrm>
            <a:off x="4690488" y="3642545"/>
            <a:ext cx="769517" cy="610488"/>
            <a:chOff x="4467965" y="6467935"/>
            <a:chExt cx="1071672" cy="610488"/>
          </a:xfrm>
        </p:grpSpPr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C1CD0F0-3AAD-43A1-A492-72D0603D393E}"/>
                </a:ext>
              </a:extLst>
            </p:cNvPr>
            <p:cNvCxnSpPr/>
            <p:nvPr/>
          </p:nvCxnSpPr>
          <p:spPr>
            <a:xfrm>
              <a:off x="4467965" y="6467935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86EDFC74-D6A4-462B-9B1F-E2874008D5DC}"/>
                </a:ext>
              </a:extLst>
            </p:cNvPr>
            <p:cNvCxnSpPr/>
            <p:nvPr/>
          </p:nvCxnSpPr>
          <p:spPr>
            <a:xfrm>
              <a:off x="4467965" y="6620557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E58637CF-F9D6-4E57-A3FF-1199AC6B81B0}"/>
                </a:ext>
              </a:extLst>
            </p:cNvPr>
            <p:cNvCxnSpPr/>
            <p:nvPr/>
          </p:nvCxnSpPr>
          <p:spPr>
            <a:xfrm>
              <a:off x="4467965" y="6773179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5FE2CA66-31C1-4A29-A1E8-85656651E820}"/>
                </a:ext>
              </a:extLst>
            </p:cNvPr>
            <p:cNvCxnSpPr/>
            <p:nvPr/>
          </p:nvCxnSpPr>
          <p:spPr>
            <a:xfrm>
              <a:off x="4467965" y="6925801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9741EEEB-3C87-4D92-92A7-21642454BFA0}"/>
                </a:ext>
              </a:extLst>
            </p:cNvPr>
            <p:cNvCxnSpPr/>
            <p:nvPr/>
          </p:nvCxnSpPr>
          <p:spPr>
            <a:xfrm>
              <a:off x="4467965" y="7078423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F35F89C5-FD3F-4AAF-ACA5-B3DDCA0A19E8}"/>
              </a:ext>
            </a:extLst>
          </p:cNvPr>
          <p:cNvGrpSpPr/>
          <p:nvPr/>
        </p:nvGrpSpPr>
        <p:grpSpPr>
          <a:xfrm>
            <a:off x="4698403" y="2511539"/>
            <a:ext cx="769517" cy="380033"/>
            <a:chOff x="4475880" y="5336929"/>
            <a:chExt cx="1071672" cy="380033"/>
          </a:xfrm>
        </p:grpSpPr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7ED20D84-69B9-4BF7-BDFF-80E6B2B6FF60}"/>
                </a:ext>
              </a:extLst>
            </p:cNvPr>
            <p:cNvCxnSpPr/>
            <p:nvPr/>
          </p:nvCxnSpPr>
          <p:spPr>
            <a:xfrm>
              <a:off x="4475880" y="5336929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93F526E8-27B8-4A70-BC2C-6C2ACC2AEEA3}"/>
                </a:ext>
              </a:extLst>
            </p:cNvPr>
            <p:cNvCxnSpPr/>
            <p:nvPr/>
          </p:nvCxnSpPr>
          <p:spPr>
            <a:xfrm>
              <a:off x="4475880" y="5716962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AB4C8E8-357F-4014-8FA4-B790C9F9F688}"/>
              </a:ext>
            </a:extLst>
          </p:cNvPr>
          <p:cNvGrpSpPr/>
          <p:nvPr/>
        </p:nvGrpSpPr>
        <p:grpSpPr>
          <a:xfrm>
            <a:off x="6221416" y="2511539"/>
            <a:ext cx="306941" cy="1436250"/>
            <a:chOff x="6301047" y="4986409"/>
            <a:chExt cx="357742" cy="1436250"/>
          </a:xfrm>
        </p:grpSpPr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4764AB80-1390-49F4-847B-E168A7353200}"/>
                </a:ext>
              </a:extLst>
            </p:cNvPr>
            <p:cNvCxnSpPr/>
            <p:nvPr/>
          </p:nvCxnSpPr>
          <p:spPr>
            <a:xfrm>
              <a:off x="6301047" y="6422659"/>
              <a:ext cx="35774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A922BF57-6769-4EEF-9D1C-F069404F4C2F}"/>
                </a:ext>
              </a:extLst>
            </p:cNvPr>
            <p:cNvGrpSpPr/>
            <p:nvPr/>
          </p:nvGrpSpPr>
          <p:grpSpPr>
            <a:xfrm>
              <a:off x="6301047" y="4986409"/>
              <a:ext cx="357742" cy="380033"/>
              <a:chOff x="5587117" y="5336929"/>
              <a:chExt cx="1071672" cy="380033"/>
            </a:xfrm>
          </p:grpSpPr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43B6E07F-7126-4D2A-A43E-C454BEDE804C}"/>
                  </a:ext>
                </a:extLst>
              </p:cNvPr>
              <p:cNvCxnSpPr/>
              <p:nvPr/>
            </p:nvCxnSpPr>
            <p:spPr>
              <a:xfrm>
                <a:off x="5587117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4" name="직선 화살표 연결선 163">
                <a:extLst>
                  <a:ext uri="{FF2B5EF4-FFF2-40B4-BE49-F238E27FC236}">
                    <a16:creationId xmlns:a16="http://schemas.microsoft.com/office/drawing/2014/main" id="{3D50CF7F-FD4F-4CC1-AD34-3664F9BD037F}"/>
                  </a:ext>
                </a:extLst>
              </p:cNvPr>
              <p:cNvCxnSpPr/>
              <p:nvPr/>
            </p:nvCxnSpPr>
            <p:spPr>
              <a:xfrm>
                <a:off x="5587117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21D8CC6-00E8-4178-ADF1-6272942D0BCA}"/>
              </a:ext>
            </a:extLst>
          </p:cNvPr>
          <p:cNvCxnSpPr>
            <a:endCxn id="106" idx="1"/>
          </p:cNvCxnSpPr>
          <p:nvPr/>
        </p:nvCxnSpPr>
        <p:spPr>
          <a:xfrm>
            <a:off x="8430626" y="2703207"/>
            <a:ext cx="617324" cy="0"/>
          </a:xfrm>
          <a:prstGeom prst="straightConnector1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1" name="꺾인 연결선 36">
            <a:extLst>
              <a:ext uri="{FF2B5EF4-FFF2-40B4-BE49-F238E27FC236}">
                <a16:creationId xmlns:a16="http://schemas.microsoft.com/office/drawing/2014/main" id="{E3AEA6FF-9BEE-4056-92A1-15A7109144F4}"/>
              </a:ext>
            </a:extLst>
          </p:cNvPr>
          <p:cNvCxnSpPr>
            <a:stCxn id="106" idx="2"/>
          </p:cNvCxnSpPr>
          <p:nvPr/>
        </p:nvCxnSpPr>
        <p:spPr>
          <a:xfrm rot="5400000">
            <a:off x="8874954" y="2648943"/>
            <a:ext cx="241705" cy="1130359"/>
          </a:xfrm>
          <a:prstGeom prst="bentConnector2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E169287-EFA1-4D81-B2C1-726889EA8BBC}"/>
              </a:ext>
            </a:extLst>
          </p:cNvPr>
          <p:cNvCxnSpPr>
            <a:stCxn id="81" idx="3"/>
          </p:cNvCxnSpPr>
          <p:nvPr/>
        </p:nvCxnSpPr>
        <p:spPr>
          <a:xfrm>
            <a:off x="7289768" y="3334975"/>
            <a:ext cx="379448" cy="0"/>
          </a:xfrm>
          <a:prstGeom prst="straightConnector1">
            <a:avLst/>
          </a:prstGeom>
          <a:noFill/>
          <a:ln w="38100"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96E31509-31D3-486D-AAC7-165B0EA3313E}"/>
              </a:ext>
            </a:extLst>
          </p:cNvPr>
          <p:cNvCxnSpPr/>
          <p:nvPr/>
        </p:nvCxnSpPr>
        <p:spPr>
          <a:xfrm>
            <a:off x="7289768" y="2703207"/>
            <a:ext cx="379448" cy="0"/>
          </a:xfrm>
          <a:prstGeom prst="straightConnector1">
            <a:avLst/>
          </a:prstGeom>
          <a:noFill/>
          <a:ln w="381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6DDB228-ACA0-423F-B36A-0CD1CF6FFF1F}"/>
              </a:ext>
            </a:extLst>
          </p:cNvPr>
          <p:cNvSpPr/>
          <p:nvPr/>
        </p:nvSpPr>
        <p:spPr>
          <a:xfrm>
            <a:off x="5467920" y="4532520"/>
            <a:ext cx="2962706" cy="445378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Safety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26BCF848-8EFD-41E1-A8E2-97A21ECF7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6755" y="3830679"/>
            <a:ext cx="4695825" cy="1323975"/>
          </a:xfrm>
          <a:prstGeom prst="rect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417BDD69-962A-4045-A347-1CE348558604}"/>
              </a:ext>
            </a:extLst>
          </p:cNvPr>
          <p:cNvSpPr txBox="1"/>
          <p:nvPr/>
        </p:nvSpPr>
        <p:spPr>
          <a:xfrm>
            <a:off x="7453747" y="2454459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CB5354C-B6EA-4B47-8592-86DB3C8E70B0}"/>
              </a:ext>
            </a:extLst>
          </p:cNvPr>
          <p:cNvSpPr txBox="1"/>
          <p:nvPr/>
        </p:nvSpPr>
        <p:spPr>
          <a:xfrm>
            <a:off x="9592736" y="3159776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FF37435C-4788-45BD-ADE6-B5DEBC4B52A0}"/>
              </a:ext>
            </a:extLst>
          </p:cNvPr>
          <p:cNvCxnSpPr/>
          <p:nvPr/>
        </p:nvCxnSpPr>
        <p:spPr>
          <a:xfrm>
            <a:off x="8043289" y="3590650"/>
            <a:ext cx="1254443" cy="1578293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2C2B8FB7-8E0C-4106-9148-BF2597C55DB4}"/>
              </a:ext>
            </a:extLst>
          </p:cNvPr>
          <p:cNvCxnSpPr/>
          <p:nvPr/>
        </p:nvCxnSpPr>
        <p:spPr>
          <a:xfrm>
            <a:off x="10146409" y="2272390"/>
            <a:ext cx="3864610" cy="1548765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56CCFA3D-DFCC-451F-BD16-D5512D736DA7}"/>
              </a:ext>
            </a:extLst>
          </p:cNvPr>
          <p:cNvSpPr txBox="1"/>
          <p:nvPr/>
        </p:nvSpPr>
        <p:spPr>
          <a:xfrm>
            <a:off x="9371726" y="400418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F19A1-3317-4ABE-8C68-EE0B155795C3}"/>
              </a:ext>
            </a:extLst>
          </p:cNvPr>
          <p:cNvSpPr txBox="1"/>
          <p:nvPr/>
        </p:nvSpPr>
        <p:spPr>
          <a:xfrm>
            <a:off x="13638956" y="412729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AE581ABE-1715-42CE-8F37-A89CC171BE74}"/>
              </a:ext>
            </a:extLst>
          </p:cNvPr>
          <p:cNvCxnSpPr/>
          <p:nvPr/>
        </p:nvCxnSpPr>
        <p:spPr>
          <a:xfrm>
            <a:off x="7601329" y="2607670"/>
            <a:ext cx="1805940" cy="1485900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41B05BF3-8238-49B1-8CAE-72780B0C4778}"/>
              </a:ext>
            </a:extLst>
          </p:cNvPr>
          <p:cNvCxnSpPr/>
          <p:nvPr/>
        </p:nvCxnSpPr>
        <p:spPr>
          <a:xfrm>
            <a:off x="9748176" y="3312653"/>
            <a:ext cx="3895813" cy="895217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9" name="자유형 59">
            <a:extLst>
              <a:ext uri="{FF2B5EF4-FFF2-40B4-BE49-F238E27FC236}">
                <a16:creationId xmlns:a16="http://schemas.microsoft.com/office/drawing/2014/main" id="{079C661E-06ED-44E0-8065-22F4A42A419A}"/>
              </a:ext>
            </a:extLst>
          </p:cNvPr>
          <p:cNvSpPr/>
          <p:nvPr/>
        </p:nvSpPr>
        <p:spPr>
          <a:xfrm>
            <a:off x="7464169" y="2268169"/>
            <a:ext cx="2679699" cy="1313172"/>
          </a:xfrm>
          <a:custGeom>
            <a:avLst/>
            <a:gdLst>
              <a:gd name="connsiteX0" fmla="*/ 0 w 2643076"/>
              <a:gd name="connsiteY0" fmla="*/ 0 h 1313172"/>
              <a:gd name="connsiteX1" fmla="*/ 2643076 w 2643076"/>
              <a:gd name="connsiteY1" fmla="*/ 0 h 1313172"/>
              <a:gd name="connsiteX2" fmla="*/ 2643076 w 2643076"/>
              <a:gd name="connsiteY2" fmla="*/ 929009 h 1313172"/>
              <a:gd name="connsiteX3" fmla="*/ 2643075 w 2643076"/>
              <a:gd name="connsiteY3" fmla="*/ 929009 h 1313172"/>
              <a:gd name="connsiteX4" fmla="*/ 2643075 w 2643076"/>
              <a:gd name="connsiteY4" fmla="*/ 1313172 h 1313172"/>
              <a:gd name="connsiteX5" fmla="*/ 562222 w 2643076"/>
              <a:gd name="connsiteY5" fmla="*/ 1313172 h 1313172"/>
              <a:gd name="connsiteX6" fmla="*/ 562222 w 2643076"/>
              <a:gd name="connsiteY6" fmla="*/ 929009 h 1313172"/>
              <a:gd name="connsiteX7" fmla="*/ 0 w 2643076"/>
              <a:gd name="connsiteY7" fmla="*/ 929009 h 13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076" h="1313172">
                <a:moveTo>
                  <a:pt x="0" y="0"/>
                </a:moveTo>
                <a:lnTo>
                  <a:pt x="2643076" y="0"/>
                </a:lnTo>
                <a:lnTo>
                  <a:pt x="2643076" y="929009"/>
                </a:lnTo>
                <a:lnTo>
                  <a:pt x="2643075" y="929009"/>
                </a:lnTo>
                <a:lnTo>
                  <a:pt x="2643075" y="1313172"/>
                </a:lnTo>
                <a:lnTo>
                  <a:pt x="562222" y="1313172"/>
                </a:lnTo>
                <a:lnTo>
                  <a:pt x="562222" y="929009"/>
                </a:lnTo>
                <a:lnTo>
                  <a:pt x="0" y="929009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52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E90237-0317-4D8F-B7B7-176D5506E58C}"/>
              </a:ext>
            </a:extLst>
          </p:cNvPr>
          <p:cNvGrpSpPr/>
          <p:nvPr/>
        </p:nvGrpSpPr>
        <p:grpSpPr>
          <a:xfrm>
            <a:off x="4690488" y="2015271"/>
            <a:ext cx="9320531" cy="3153672"/>
            <a:chOff x="4690488" y="2015271"/>
            <a:chExt cx="9320531" cy="315367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B62A2B6-91C0-40B6-8981-30FE71CCA155}"/>
                </a:ext>
              </a:extLst>
            </p:cNvPr>
            <p:cNvSpPr/>
            <p:nvPr/>
          </p:nvSpPr>
          <p:spPr>
            <a:xfrm>
              <a:off x="5102264" y="2015271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9EC0387-3075-402D-B8D5-FCBC5862242B}"/>
                </a:ext>
              </a:extLst>
            </p:cNvPr>
            <p:cNvSpPr/>
            <p:nvPr/>
          </p:nvSpPr>
          <p:spPr>
            <a:xfrm>
              <a:off x="7669216" y="2313144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C3A205D-31E8-416E-81E8-BB2B5600230E}"/>
                </a:ext>
              </a:extLst>
            </p:cNvPr>
            <p:cNvSpPr/>
            <p:nvPr/>
          </p:nvSpPr>
          <p:spPr>
            <a:xfrm>
              <a:off x="5460006" y="3548092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369B940-A414-4F72-A29E-E055D1A2AC9D}"/>
                </a:ext>
              </a:extLst>
            </p:cNvPr>
            <p:cNvSpPr/>
            <p:nvPr/>
          </p:nvSpPr>
          <p:spPr>
            <a:xfrm>
              <a:off x="6528358" y="2313144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228F646-68DF-48E8-B0C4-851BF7F0F1F8}"/>
                </a:ext>
              </a:extLst>
            </p:cNvPr>
            <p:cNvSpPr/>
            <p:nvPr/>
          </p:nvSpPr>
          <p:spPr>
            <a:xfrm>
              <a:off x="9047950" y="2313144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D82CBD5-921D-452D-A05A-01ADCFA47FAC}"/>
                </a:ext>
              </a:extLst>
            </p:cNvPr>
            <p:cNvSpPr/>
            <p:nvPr/>
          </p:nvSpPr>
          <p:spPr>
            <a:xfrm>
              <a:off x="5460006" y="23131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1093FA0-B9C9-4731-80D1-2538E2795391}"/>
                </a:ext>
              </a:extLst>
            </p:cNvPr>
            <p:cNvGrpSpPr/>
            <p:nvPr/>
          </p:nvGrpSpPr>
          <p:grpSpPr>
            <a:xfrm>
              <a:off x="4690488" y="3642545"/>
              <a:ext cx="769517" cy="610488"/>
              <a:chOff x="4467965" y="6467935"/>
              <a:chExt cx="1071672" cy="610488"/>
            </a:xfrm>
          </p:grpSpPr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2C1CD0F0-3AAD-43A1-A492-72D0603D393E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86EDFC74-D6A4-462B-9B1F-E2874008D5DC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E58637CF-F9D6-4E57-A3FF-1199AC6B81B0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5FE2CA66-31C1-4A29-A1E8-85656651E820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9741EEEB-3C87-4D92-92A7-21642454BFA0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35F89C5-FD3F-4AAF-ACA5-B3DDCA0A19E8}"/>
                </a:ext>
              </a:extLst>
            </p:cNvPr>
            <p:cNvGrpSpPr/>
            <p:nvPr/>
          </p:nvGrpSpPr>
          <p:grpSpPr>
            <a:xfrm>
              <a:off x="4698403" y="2511539"/>
              <a:ext cx="769517" cy="380033"/>
              <a:chOff x="4475880" y="5336929"/>
              <a:chExt cx="1071672" cy="380033"/>
            </a:xfrm>
          </p:grpSpPr>
          <p:cxnSp>
            <p:nvCxnSpPr>
              <p:cNvPr id="132" name="직선 화살표 연결선 131">
                <a:extLst>
                  <a:ext uri="{FF2B5EF4-FFF2-40B4-BE49-F238E27FC236}">
                    <a16:creationId xmlns:a16="http://schemas.microsoft.com/office/drawing/2014/main" id="{7ED20D84-69B9-4BF7-BDFF-80E6B2B6FF60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93F526E8-27B8-4A70-BC2C-6C2ACC2AEEA3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AB4C8E8-357F-4014-8FA4-B790C9F9F688}"/>
                </a:ext>
              </a:extLst>
            </p:cNvPr>
            <p:cNvGrpSpPr/>
            <p:nvPr/>
          </p:nvGrpSpPr>
          <p:grpSpPr>
            <a:xfrm>
              <a:off x="6221416" y="2511539"/>
              <a:ext cx="306941" cy="1436250"/>
              <a:chOff x="6301047" y="4986409"/>
              <a:chExt cx="357742" cy="1436250"/>
            </a:xfrm>
          </p:grpSpPr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4764AB80-1390-49F4-847B-E168A7353200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A922BF57-6769-4EEF-9D1C-F069404F4C2F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137" name="직선 화살표 연결선 136">
                  <a:extLst>
                    <a:ext uri="{FF2B5EF4-FFF2-40B4-BE49-F238E27FC236}">
                      <a16:creationId xmlns:a16="http://schemas.microsoft.com/office/drawing/2014/main" id="{43B6E07F-7126-4D2A-A43E-C454BEDE804C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4" name="직선 화살표 연결선 163">
                  <a:extLst>
                    <a:ext uri="{FF2B5EF4-FFF2-40B4-BE49-F238E27FC236}">
                      <a16:creationId xmlns:a16="http://schemas.microsoft.com/office/drawing/2014/main" id="{3D50CF7F-FD4F-4CC1-AD34-3664F9BD037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221D8CC6-00E8-4178-ADF1-6272942D0BCA}"/>
                </a:ext>
              </a:extLst>
            </p:cNvPr>
            <p:cNvCxnSpPr>
              <a:endCxn id="106" idx="1"/>
            </p:cNvCxnSpPr>
            <p:nvPr/>
          </p:nvCxnSpPr>
          <p:spPr>
            <a:xfrm>
              <a:off x="8430626" y="2703207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꺾인 연결선 36">
              <a:extLst>
                <a:ext uri="{FF2B5EF4-FFF2-40B4-BE49-F238E27FC236}">
                  <a16:creationId xmlns:a16="http://schemas.microsoft.com/office/drawing/2014/main" id="{E3AEA6FF-9BEE-4056-92A1-15A7109144F4}"/>
                </a:ext>
              </a:extLst>
            </p:cNvPr>
            <p:cNvCxnSpPr>
              <a:stCxn id="106" idx="2"/>
            </p:cNvCxnSpPr>
            <p:nvPr/>
          </p:nvCxnSpPr>
          <p:spPr>
            <a:xfrm rot="5400000">
              <a:off x="8874954" y="2648943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DE169287-EFA1-4D81-B2C1-726889EA8BBC}"/>
                </a:ext>
              </a:extLst>
            </p:cNvPr>
            <p:cNvCxnSpPr>
              <a:stCxn id="81" idx="3"/>
            </p:cNvCxnSpPr>
            <p:nvPr/>
          </p:nvCxnSpPr>
          <p:spPr>
            <a:xfrm>
              <a:off x="7289768" y="3334975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96E31509-31D3-486D-AAC7-165B0EA3313E}"/>
                </a:ext>
              </a:extLst>
            </p:cNvPr>
            <p:cNvCxnSpPr/>
            <p:nvPr/>
          </p:nvCxnSpPr>
          <p:spPr>
            <a:xfrm>
              <a:off x="7289768" y="2703207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26DDB228-ACA0-423F-B36A-0CD1CF6FFF1F}"/>
                </a:ext>
              </a:extLst>
            </p:cNvPr>
            <p:cNvSpPr/>
            <p:nvPr/>
          </p:nvSpPr>
          <p:spPr>
            <a:xfrm>
              <a:off x="5467920" y="4532520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26BCF848-8EFD-41E1-A8E2-97A21ECF7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6755" y="3830679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17BDD69-962A-4045-A347-1CE348558604}"/>
                </a:ext>
              </a:extLst>
            </p:cNvPr>
            <p:cNvSpPr txBox="1"/>
            <p:nvPr/>
          </p:nvSpPr>
          <p:spPr>
            <a:xfrm>
              <a:off x="7453747" y="2454459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CB5354C-B6EA-4B47-8592-86DB3C8E70B0}"/>
                </a:ext>
              </a:extLst>
            </p:cNvPr>
            <p:cNvSpPr txBox="1"/>
            <p:nvPr/>
          </p:nvSpPr>
          <p:spPr>
            <a:xfrm>
              <a:off x="9592736" y="3159776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FF37435C-4788-45BD-ADE6-B5DEBC4B52A0}"/>
                </a:ext>
              </a:extLst>
            </p:cNvPr>
            <p:cNvCxnSpPr/>
            <p:nvPr/>
          </p:nvCxnSpPr>
          <p:spPr>
            <a:xfrm>
              <a:off x="8043289" y="3590650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C2B8FB7-8E0C-4106-9148-BF2597C55DB4}"/>
                </a:ext>
              </a:extLst>
            </p:cNvPr>
            <p:cNvCxnSpPr/>
            <p:nvPr/>
          </p:nvCxnSpPr>
          <p:spPr>
            <a:xfrm>
              <a:off x="10146409" y="2272390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6CCFA3D-DFCC-451F-BD16-D5512D736DA7}"/>
                </a:ext>
              </a:extLst>
            </p:cNvPr>
            <p:cNvSpPr txBox="1"/>
            <p:nvPr/>
          </p:nvSpPr>
          <p:spPr>
            <a:xfrm>
              <a:off x="9371726" y="400418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90F19A1-3317-4ABE-8C68-EE0B155795C3}"/>
                </a:ext>
              </a:extLst>
            </p:cNvPr>
            <p:cNvSpPr txBox="1"/>
            <p:nvPr/>
          </p:nvSpPr>
          <p:spPr>
            <a:xfrm>
              <a:off x="13638956" y="412729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AE581ABE-1715-42CE-8F37-A89CC171BE74}"/>
                </a:ext>
              </a:extLst>
            </p:cNvPr>
            <p:cNvCxnSpPr/>
            <p:nvPr/>
          </p:nvCxnSpPr>
          <p:spPr>
            <a:xfrm>
              <a:off x="7601329" y="2607670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41B05BF3-8238-49B1-8CAE-72780B0C4778}"/>
                </a:ext>
              </a:extLst>
            </p:cNvPr>
            <p:cNvCxnSpPr/>
            <p:nvPr/>
          </p:nvCxnSpPr>
          <p:spPr>
            <a:xfrm>
              <a:off x="9748176" y="3312653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9CBB072-1B98-4ED8-BF0E-FE9C2F04CA26}"/>
                </a:ext>
              </a:extLst>
            </p:cNvPr>
            <p:cNvSpPr/>
            <p:nvPr/>
          </p:nvSpPr>
          <p:spPr>
            <a:xfrm>
              <a:off x="9632137" y="3836195"/>
              <a:ext cx="2521763" cy="131445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02" name="자유형 59">
              <a:extLst>
                <a:ext uri="{FF2B5EF4-FFF2-40B4-BE49-F238E27FC236}">
                  <a16:creationId xmlns:a16="http://schemas.microsoft.com/office/drawing/2014/main" id="{EEB3B219-63EF-49BE-A7A7-DF70DF2BC7B4}"/>
                </a:ext>
              </a:extLst>
            </p:cNvPr>
            <p:cNvSpPr/>
            <p:nvPr/>
          </p:nvSpPr>
          <p:spPr>
            <a:xfrm>
              <a:off x="7464169" y="2268169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42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방향정의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35088" y="1655329"/>
            <a:ext cx="7107594" cy="1835921"/>
            <a:chOff x="935088" y="1655329"/>
            <a:chExt cx="7107594" cy="1835921"/>
          </a:xfrm>
        </p:grpSpPr>
        <p:grpSp>
          <p:nvGrpSpPr>
            <p:cNvPr id="2" name="그룹 1"/>
            <p:cNvGrpSpPr/>
            <p:nvPr/>
          </p:nvGrpSpPr>
          <p:grpSpPr>
            <a:xfrm>
              <a:off x="935088" y="1655329"/>
              <a:ext cx="7107594" cy="1525410"/>
              <a:chOff x="1278986" y="3874335"/>
              <a:chExt cx="7107594" cy="1525410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5625950" y="4679665"/>
                <a:ext cx="1431540" cy="720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" name="그룹 68"/>
              <p:cNvGrpSpPr/>
              <p:nvPr/>
            </p:nvGrpSpPr>
            <p:grpSpPr>
              <a:xfrm>
                <a:off x="5617330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74" name="직사각형 73"/>
                <p:cNvSpPr/>
                <p:nvPr/>
              </p:nvSpPr>
              <p:spPr>
                <a:xfrm>
                  <a:off x="3887416" y="7019925"/>
                  <a:ext cx="216024" cy="10801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자유형 69"/>
                <p:cNvSpPr/>
                <p:nvPr/>
              </p:nvSpPr>
              <p:spPr>
                <a:xfrm>
                  <a:off x="2851920" y="6875196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자유형 71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아래쪽 화살표 17"/>
              <p:cNvSpPr/>
              <p:nvPr/>
            </p:nvSpPr>
            <p:spPr>
              <a:xfrm>
                <a:off x="4739262" y="3874335"/>
                <a:ext cx="216334" cy="373282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2414298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26" name="자유형 25"/>
                <p:cNvSpPr/>
                <p:nvPr/>
              </p:nvSpPr>
              <p:spPr>
                <a:xfrm>
                  <a:off x="2851920" y="6229164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5" name="그룹 4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0" name="자유형 29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4014872" y="3996916"/>
                <a:ext cx="1440160" cy="1402829"/>
                <a:chOff x="2843300" y="6229164"/>
                <a:chExt cx="1440160" cy="1402829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67" name="직사각형 66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직사각형 67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4" name="자유형 63"/>
                <p:cNvSpPr/>
                <p:nvPr/>
              </p:nvSpPr>
              <p:spPr>
                <a:xfrm>
                  <a:off x="2851920" y="6555149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자유형 65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0" name="그룹 109"/>
              <p:cNvGrpSpPr/>
              <p:nvPr/>
            </p:nvGrpSpPr>
            <p:grpSpPr>
              <a:xfrm>
                <a:off x="2198274" y="3995797"/>
                <a:ext cx="4900766" cy="677924"/>
                <a:chOff x="2627276" y="6228045"/>
                <a:chExt cx="1649568" cy="677924"/>
              </a:xfrm>
            </p:grpSpPr>
            <p:cxnSp>
              <p:nvCxnSpPr>
                <p:cNvPr id="77" name="직선 연결선 76"/>
                <p:cNvCxnSpPr/>
                <p:nvPr/>
              </p:nvCxnSpPr>
              <p:spPr>
                <a:xfrm flipH="1">
                  <a:off x="2627276" y="6844857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 flipH="1">
                  <a:off x="2627276" y="6905969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H="1">
                  <a:off x="2627276" y="6736101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 flipH="1">
                  <a:off x="2627276" y="6332106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3" name="직선 연결선 92"/>
                <p:cNvCxnSpPr/>
                <p:nvPr/>
              </p:nvCxnSpPr>
              <p:spPr>
                <a:xfrm flipH="1">
                  <a:off x="2627276" y="6228045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1" name="TextBox 100"/>
              <p:cNvSpPr txBox="1"/>
              <p:nvPr/>
            </p:nvSpPr>
            <p:spPr>
              <a:xfrm>
                <a:off x="1278986" y="3948350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Pos=0mm(0 pulse)</a:t>
                </a:r>
                <a:endParaRPr lang="ko-KR" altLang="en-US" sz="600" b="1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278986" y="456295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Pos=300mm(2797 pulse)</a:t>
                </a:r>
                <a:endParaRPr lang="ko-KR" altLang="en-US" sz="600" b="1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278986" y="405258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Pos=4mm(37 pulse)</a:t>
                </a:r>
                <a:endParaRPr lang="ko-KR" altLang="en-US" sz="600" b="1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278986" y="4456583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Pos=250mm(2331 pulse)</a:t>
                </a:r>
                <a:endParaRPr lang="ko-KR" altLang="en-US" sz="600" b="1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7086412" y="4002399"/>
                <a:ext cx="1300168" cy="689831"/>
                <a:chOff x="4338514" y="6234647"/>
                <a:chExt cx="1300168" cy="689831"/>
              </a:xfrm>
            </p:grpSpPr>
            <p:sp>
              <p:nvSpPr>
                <p:cNvPr id="105" name="오른쪽 중괄호 104"/>
                <p:cNvSpPr/>
                <p:nvPr/>
              </p:nvSpPr>
              <p:spPr>
                <a:xfrm>
                  <a:off x="4338514" y="6236493"/>
                  <a:ext cx="72008" cy="85725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오른쪽 중괄호 105"/>
                <p:cNvSpPr/>
                <p:nvPr/>
              </p:nvSpPr>
              <p:spPr>
                <a:xfrm>
                  <a:off x="4338514" y="6343650"/>
                  <a:ext cx="72008" cy="381000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오른쪽 중괄호 106"/>
                <p:cNvSpPr/>
                <p:nvPr/>
              </p:nvSpPr>
              <p:spPr>
                <a:xfrm>
                  <a:off x="4338514" y="6741319"/>
                  <a:ext cx="72008" cy="97738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오른쪽 중괄호 107"/>
                <p:cNvSpPr/>
                <p:nvPr/>
              </p:nvSpPr>
              <p:spPr>
                <a:xfrm>
                  <a:off x="4338514" y="6850657"/>
                  <a:ext cx="72008" cy="55311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429644" y="6234647"/>
                  <a:ext cx="954293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429644" y="6487983"/>
                  <a:ext cx="1209038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300±10mm Anti-Pinch)</a:t>
                  </a:r>
                  <a:endParaRPr lang="ko-KR" altLang="en-US" sz="600" b="1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429644" y="6745012"/>
                  <a:ext cx="1162604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50±10mm Anti-Pinch)</a:t>
                  </a:r>
                  <a:endParaRPr lang="ko-KR" altLang="en-US" sz="600" b="1"/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429644" y="6832145"/>
                  <a:ext cx="961320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IV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2849925" y="4144897"/>
                <a:ext cx="6087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0</a:t>
                </a:r>
              </a:p>
              <a:p>
                <a:r>
                  <a:rPr lang="en-US" altLang="ko-KR" sz="600" b="1"/>
                  <a:t>- Velocity = 0</a:t>
                </a:r>
                <a:endParaRPr lang="ko-KR" altLang="en-US" sz="600" b="1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394518" y="4144897"/>
                <a:ext cx="9865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1500 pulse</a:t>
                </a:r>
              </a:p>
              <a:p>
                <a:r>
                  <a:rPr lang="en-US" altLang="ko-KR" sz="600" b="1"/>
                  <a:t>- Velocity = +300 pulse/s</a:t>
                </a:r>
                <a:endParaRPr lang="ko-KR" altLang="en-US" sz="600" b="1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264891" y="3245029"/>
              <a:ext cx="44479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mbd_sys_mil_f1_AuMa_1_def_pos_vel.png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60206" y="4333290"/>
            <a:ext cx="7486650" cy="3142450"/>
            <a:chOff x="760206" y="4333290"/>
            <a:chExt cx="7486650" cy="3142450"/>
          </a:xfrm>
        </p:grpSpPr>
        <p:grpSp>
          <p:nvGrpSpPr>
            <p:cNvPr id="5" name="그룹 4"/>
            <p:cNvGrpSpPr/>
            <p:nvPr/>
          </p:nvGrpSpPr>
          <p:grpSpPr>
            <a:xfrm>
              <a:off x="760206" y="4333290"/>
              <a:ext cx="7486650" cy="2811524"/>
              <a:chOff x="7075235" y="8837446"/>
              <a:chExt cx="7486650" cy="2811524"/>
            </a:xfrm>
          </p:grpSpPr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75235" y="8837446"/>
                <a:ext cx="7486650" cy="2200275"/>
              </a:xfrm>
              <a:prstGeom prst="rect">
                <a:avLst/>
              </a:prstGeom>
            </p:spPr>
          </p:pic>
          <p:pic>
            <p:nvPicPr>
              <p:cNvPr id="126" name="그림 1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8752" y="11276017"/>
                <a:ext cx="2232248" cy="3615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9" name="그림 128"/>
              <p:cNvPicPr>
                <a:picLocks noChangeAspect="1"/>
              </p:cNvPicPr>
              <p:nvPr/>
            </p:nvPicPr>
            <p:blipFill rotWithShape="1">
              <a:blip r:embed="rId4"/>
              <a:srcRect t="4348" r="5502" b="2523"/>
              <a:stretch/>
            </p:blipFill>
            <p:spPr>
              <a:xfrm>
                <a:off x="8977758" y="11278542"/>
                <a:ext cx="2234168" cy="3627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7" name="자유형 136"/>
              <p:cNvSpPr/>
              <p:nvPr/>
            </p:nvSpPr>
            <p:spPr>
              <a:xfrm>
                <a:off x="8977758" y="10883900"/>
                <a:ext cx="2235486" cy="765070"/>
              </a:xfrm>
              <a:custGeom>
                <a:avLst/>
                <a:gdLst>
                  <a:gd name="connsiteX0" fmla="*/ 0 w 2235486"/>
                  <a:gd name="connsiteY0" fmla="*/ 394644 h 765070"/>
                  <a:gd name="connsiteX1" fmla="*/ 2234168 w 2235486"/>
                  <a:gd name="connsiteY1" fmla="*/ 394644 h 765070"/>
                  <a:gd name="connsiteX2" fmla="*/ 2234168 w 2235486"/>
                  <a:gd name="connsiteY2" fmla="*/ 765070 h 765070"/>
                  <a:gd name="connsiteX3" fmla="*/ 0 w 2235486"/>
                  <a:gd name="connsiteY3" fmla="*/ 765070 h 765070"/>
                  <a:gd name="connsiteX4" fmla="*/ 571738 w 2235486"/>
                  <a:gd name="connsiteY4" fmla="*/ 0 h 765070"/>
                  <a:gd name="connsiteX5" fmla="*/ 1663748 w 2235486"/>
                  <a:gd name="connsiteY5" fmla="*/ 0 h 765070"/>
                  <a:gd name="connsiteX6" fmla="*/ 2235486 w 2235486"/>
                  <a:gd name="connsiteY6" fmla="*/ 394642 h 765070"/>
                  <a:gd name="connsiteX7" fmla="*/ 0 w 2235486"/>
                  <a:gd name="connsiteY7" fmla="*/ 394642 h 765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5486" h="765070">
                    <a:moveTo>
                      <a:pt x="0" y="394644"/>
                    </a:moveTo>
                    <a:lnTo>
                      <a:pt x="2234168" y="394644"/>
                    </a:lnTo>
                    <a:lnTo>
                      <a:pt x="2234168" y="765070"/>
                    </a:lnTo>
                    <a:lnTo>
                      <a:pt x="0" y="765070"/>
                    </a:lnTo>
                    <a:close/>
                    <a:moveTo>
                      <a:pt x="571738" y="0"/>
                    </a:moveTo>
                    <a:lnTo>
                      <a:pt x="1663748" y="0"/>
                    </a:lnTo>
                    <a:lnTo>
                      <a:pt x="2235486" y="394642"/>
                    </a:lnTo>
                    <a:lnTo>
                      <a:pt x="0" y="394642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자유형 135"/>
              <p:cNvSpPr/>
              <p:nvPr/>
            </p:nvSpPr>
            <p:spPr>
              <a:xfrm>
                <a:off x="11083938" y="10052049"/>
                <a:ext cx="2768982" cy="1596921"/>
              </a:xfrm>
              <a:custGeom>
                <a:avLst/>
                <a:gdLst>
                  <a:gd name="connsiteX0" fmla="*/ 534814 w 2768982"/>
                  <a:gd name="connsiteY0" fmla="*/ 1226495 h 1596921"/>
                  <a:gd name="connsiteX1" fmla="*/ 2768982 w 2768982"/>
                  <a:gd name="connsiteY1" fmla="*/ 1226495 h 1596921"/>
                  <a:gd name="connsiteX2" fmla="*/ 2768982 w 2768982"/>
                  <a:gd name="connsiteY2" fmla="*/ 1596921 h 1596921"/>
                  <a:gd name="connsiteX3" fmla="*/ 534814 w 2768982"/>
                  <a:gd name="connsiteY3" fmla="*/ 1596921 h 1596921"/>
                  <a:gd name="connsiteX4" fmla="*/ 0 w 2768982"/>
                  <a:gd name="connsiteY4" fmla="*/ 0 h 1596921"/>
                  <a:gd name="connsiteX5" fmla="*/ 1092010 w 2768982"/>
                  <a:gd name="connsiteY5" fmla="*/ 6395 h 1596921"/>
                  <a:gd name="connsiteX6" fmla="*/ 2762298 w 2768982"/>
                  <a:gd name="connsiteY6" fmla="*/ 1216025 h 1596921"/>
                  <a:gd name="connsiteX7" fmla="*/ 526812 w 2768982"/>
                  <a:gd name="connsiteY7" fmla="*/ 1216025 h 159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8982" h="1596921">
                    <a:moveTo>
                      <a:pt x="534814" y="1226495"/>
                    </a:moveTo>
                    <a:lnTo>
                      <a:pt x="2768982" y="1226495"/>
                    </a:lnTo>
                    <a:lnTo>
                      <a:pt x="2768982" y="1596921"/>
                    </a:lnTo>
                    <a:lnTo>
                      <a:pt x="534814" y="1596921"/>
                    </a:lnTo>
                    <a:close/>
                    <a:moveTo>
                      <a:pt x="0" y="0"/>
                    </a:moveTo>
                    <a:lnTo>
                      <a:pt x="1092010" y="6395"/>
                    </a:lnTo>
                    <a:lnTo>
                      <a:pt x="2762298" y="1216025"/>
                    </a:lnTo>
                    <a:lnTo>
                      <a:pt x="526812" y="1216025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631133" y="7229519"/>
              <a:ext cx="37447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mbd_sys_mil_f1_AuMa_4_etc.png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936088" y="2515684"/>
            <a:ext cx="5710353" cy="3814358"/>
            <a:chOff x="9936088" y="2515684"/>
            <a:chExt cx="5710353" cy="3814358"/>
          </a:xfrm>
        </p:grpSpPr>
        <p:grpSp>
          <p:nvGrpSpPr>
            <p:cNvPr id="6" name="그룹 5"/>
            <p:cNvGrpSpPr/>
            <p:nvPr/>
          </p:nvGrpSpPr>
          <p:grpSpPr>
            <a:xfrm>
              <a:off x="9936088" y="2515684"/>
              <a:ext cx="5710353" cy="3536826"/>
              <a:chOff x="9936088" y="2515684"/>
              <a:chExt cx="5710353" cy="3536826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 rotWithShape="1">
              <a:blip r:embed="rId2"/>
              <a:srcRect r="9108"/>
              <a:stretch/>
            </p:blipFill>
            <p:spPr>
              <a:xfrm>
                <a:off x="9936088" y="4527452"/>
                <a:ext cx="4716524" cy="1525058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0652" y="3265048"/>
                <a:ext cx="2101675" cy="89507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89170" y="2532298"/>
                <a:ext cx="2863541" cy="3310362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10386035" y="4572000"/>
                <a:ext cx="755833" cy="601980"/>
              </a:xfrm>
              <a:prstGeom prst="rect">
                <a:avLst/>
              </a:pr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0990442" y="3329019"/>
                <a:ext cx="675778" cy="738578"/>
              </a:xfrm>
              <a:prstGeom prst="rect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사다리꼴 19"/>
              <p:cNvSpPr/>
              <p:nvPr/>
            </p:nvSpPr>
            <p:spPr>
              <a:xfrm rot="16200000">
                <a:off x="10508180" y="3672678"/>
                <a:ext cx="3354884" cy="1040895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3613" h="1040895">
                    <a:moveTo>
                      <a:pt x="0" y="1040895"/>
                    </a:moveTo>
                    <a:lnTo>
                      <a:pt x="1998549" y="7623"/>
                    </a:lnTo>
                    <a:lnTo>
                      <a:pt x="2846084" y="0"/>
                    </a:lnTo>
                    <a:lnTo>
                      <a:pt x="3723613" y="1025017"/>
                    </a:lnTo>
                    <a:lnTo>
                      <a:pt x="0" y="104089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다리꼴 74"/>
              <p:cNvSpPr/>
              <p:nvPr/>
            </p:nvSpPr>
            <p:spPr>
              <a:xfrm>
                <a:off x="10384463" y="4070986"/>
                <a:ext cx="1268005" cy="505936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966" h="505936">
                    <a:moveTo>
                      <a:pt x="0" y="505936"/>
                    </a:moveTo>
                    <a:lnTo>
                      <a:pt x="737930" y="0"/>
                    </a:lnTo>
                    <a:lnTo>
                      <a:pt x="1541966" y="0"/>
                    </a:lnTo>
                    <a:lnTo>
                      <a:pt x="923705" y="501173"/>
                    </a:lnTo>
                    <a:lnTo>
                      <a:pt x="0" y="505936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2696791" y="2542356"/>
                <a:ext cx="2949650" cy="333589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0252903" y="6083821"/>
              <a:ext cx="50767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5514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9084" y="1289074"/>
            <a:ext cx="11094008" cy="5706438"/>
            <a:chOff x="904556" y="1457066"/>
            <a:chExt cx="11094008" cy="5706438"/>
          </a:xfrm>
        </p:grpSpPr>
        <p:grpSp>
          <p:nvGrpSpPr>
            <p:cNvPr id="93" name="그룹 92"/>
            <p:cNvGrpSpPr/>
            <p:nvPr/>
          </p:nvGrpSpPr>
          <p:grpSpPr>
            <a:xfrm>
              <a:off x="904556" y="1457066"/>
              <a:ext cx="11094008" cy="5457480"/>
              <a:chOff x="904556" y="1457066"/>
              <a:chExt cx="11094008" cy="5457480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4556" y="1457066"/>
                <a:ext cx="7392103" cy="5447287"/>
              </a:xfrm>
              <a:prstGeom prst="rect">
                <a:avLst/>
              </a:prstGeom>
            </p:spPr>
          </p:pic>
          <p:grpSp>
            <p:nvGrpSpPr>
              <p:cNvPr id="85" name="그룹 84"/>
              <p:cNvGrpSpPr/>
              <p:nvPr/>
            </p:nvGrpSpPr>
            <p:grpSpPr>
              <a:xfrm>
                <a:off x="8287987" y="1457066"/>
                <a:ext cx="3710577" cy="5457480"/>
                <a:chOff x="9694889" y="1837924"/>
                <a:chExt cx="3710577" cy="5457480"/>
              </a:xfrm>
            </p:grpSpPr>
            <p:grpSp>
              <p:nvGrpSpPr>
                <p:cNvPr id="38" name="그룹 37"/>
                <p:cNvGrpSpPr>
                  <a:grpSpLocks noChangeAspect="1"/>
                </p:cNvGrpSpPr>
                <p:nvPr/>
              </p:nvGrpSpPr>
              <p:grpSpPr>
                <a:xfrm>
                  <a:off x="9694889" y="1837924"/>
                  <a:ext cx="3710577" cy="5457480"/>
                  <a:chOff x="12641907" y="1505099"/>
                  <a:chExt cx="3894650" cy="5728213"/>
                </a:xfrm>
              </p:grpSpPr>
              <p:grpSp>
                <p:nvGrpSpPr>
                  <p:cNvPr id="21" name="그룹 20"/>
                  <p:cNvGrpSpPr>
                    <a:grpSpLocks noChangeAspect="1"/>
                  </p:cNvGrpSpPr>
                  <p:nvPr/>
                </p:nvGrpSpPr>
                <p:grpSpPr>
                  <a:xfrm>
                    <a:off x="12641907" y="1505099"/>
                    <a:ext cx="3894650" cy="5728213"/>
                    <a:chOff x="9620648" y="7334462"/>
                    <a:chExt cx="3951844" cy="5812334"/>
                  </a:xfrm>
                </p:grpSpPr>
                <p:pic>
                  <p:nvPicPr>
                    <p:cNvPr id="20" name="그림 19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r="45365" b="50752"/>
                    <a:stretch/>
                  </p:blipFill>
                  <p:spPr>
                    <a:xfrm>
                      <a:off x="9624819" y="7334462"/>
                      <a:ext cx="3947673" cy="38205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그림 50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t="74310" r="45307"/>
                    <a:stretch/>
                  </p:blipFill>
                  <p:spPr>
                    <a:xfrm>
                      <a:off x="9620648" y="11153829"/>
                      <a:ext cx="3951844" cy="1992967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4" name="직선 연결선 23"/>
                  <p:cNvCxnSpPr/>
                  <p:nvPr/>
                </p:nvCxnSpPr>
                <p:spPr>
                  <a:xfrm>
                    <a:off x="15724621" y="1819640"/>
                    <a:ext cx="0" cy="4192173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8" name="직선 연결선 57"/>
                  <p:cNvCxnSpPr/>
                  <p:nvPr/>
                </p:nvCxnSpPr>
                <p:spPr>
                  <a:xfrm>
                    <a:off x="12907463" y="5822206"/>
                    <a:ext cx="2817158" cy="7760"/>
                  </a:xfrm>
                  <a:prstGeom prst="line">
                    <a:avLst/>
                  </a:prstGeom>
                  <a:noFill/>
                  <a:ln w="12700">
                    <a:solidFill>
                      <a:srgbClr val="FFFF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4259591" y="6074633"/>
                    <a:ext cx="94822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1. Ref&gt;4000</a:t>
                    </a:r>
                    <a:r>
                      <a:rPr lang="ko-KR" altLang="en-US"/>
                      <a:t>에</a:t>
                    </a:r>
                    <a:endParaRPr lang="en-US" altLang="ko-KR"/>
                  </a:p>
                  <a:p>
                    <a:r>
                      <a:rPr lang="ko-KR" altLang="en-US"/>
                      <a:t>도달하여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5799602" y="1599695"/>
                    <a:ext cx="690500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3.Profiling </a:t>
                    </a:r>
                    <a:r>
                      <a:rPr lang="ko-KR" altLang="en-US"/>
                      <a:t>계속진행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3951896" y="2662468"/>
                    <a:ext cx="156361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2. WindowState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로직에서 출력을 </a:t>
                    </a:r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0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으로 해도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15733161" y="6117577"/>
                    <a:ext cx="70530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4. </a:t>
                    </a:r>
                    <a:r>
                      <a:rPr lang="ko-KR" altLang="en-US"/>
                      <a:t>위치오차 발생</a:t>
                    </a:r>
                  </a:p>
                </p:txBody>
              </p: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15945153" y="2355629"/>
                    <a:ext cx="0" cy="2116244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5856540" y="4495004"/>
                    <a:ext cx="673431" cy="2907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 b="1">
                        <a:solidFill>
                          <a:srgbClr val="FFFF00"/>
                        </a:solidFill>
                      </a:defRPr>
                    </a:lvl1pPr>
                  </a:lstStyle>
                  <a:p>
                    <a:r>
                      <a:rPr lang="ko-KR" altLang="en-US" sz="600"/>
                      <a:t>피드백 미수행 시 </a:t>
                    </a:r>
                    <a:r>
                      <a:rPr lang="en-US" altLang="ko-KR" sz="600"/>
                      <a:t>Ref=0</a:t>
                    </a:r>
                    <a:r>
                      <a:rPr lang="ko-KR" altLang="en-US" sz="600"/>
                      <a:t>일 때 </a:t>
                    </a:r>
                    <a:endParaRPr lang="en-US" altLang="ko-KR" sz="600"/>
                  </a:p>
                  <a:p>
                    <a:r>
                      <a:rPr lang="ko-KR" altLang="en-US" sz="600"/>
                      <a:t>윈도우 이동</a:t>
                    </a:r>
                  </a:p>
                </p:txBody>
              </p:sp>
            </p:grpSp>
            <p:cxnSp>
              <p:nvCxnSpPr>
                <p:cNvPr id="6" name="직선 화살표 연결선 5"/>
                <p:cNvCxnSpPr/>
                <p:nvPr/>
              </p:nvCxnSpPr>
              <p:spPr>
                <a:xfrm flipH="1">
                  <a:off x="11642214" y="4238074"/>
                  <a:ext cx="155468" cy="46932"/>
                </a:xfrm>
                <a:prstGeom prst="straightConnector1">
                  <a:avLst/>
                </a:prstGeom>
                <a:noFill/>
                <a:ln w="12700">
                  <a:solidFill>
                    <a:srgbClr val="FFFF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11845583" y="4182352"/>
                  <a:ext cx="339837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600" b="1">
                      <a:solidFill>
                        <a:srgbClr val="FFFF00"/>
                      </a:solidFill>
                    </a:rPr>
                    <a:t>Plant</a:t>
                  </a:r>
                  <a:r>
                    <a:rPr lang="ko-KR" altLang="en-US" sz="600" b="1">
                      <a:solidFill>
                        <a:srgbClr val="FFFF00"/>
                      </a:solidFill>
                    </a:rPr>
                    <a:t>출력</a:t>
                  </a:r>
                </a:p>
              </p:txBody>
            </p:sp>
            <p:cxnSp>
              <p:nvCxnSpPr>
                <p:cNvPr id="18" name="직선 화살표 연결선 17"/>
                <p:cNvCxnSpPr/>
                <p:nvPr/>
              </p:nvCxnSpPr>
              <p:spPr>
                <a:xfrm flipV="1">
                  <a:off x="12134232" y="2714076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3" name="직선 화살표 연결선 82"/>
                <p:cNvCxnSpPr>
                  <a:stCxn id="79" idx="2"/>
                </p:cNvCxnSpPr>
                <p:nvPr/>
              </p:nvCxnSpPr>
              <p:spPr>
                <a:xfrm flipH="1">
                  <a:off x="12726370" y="2235826"/>
                  <a:ext cx="305905" cy="263936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직선 화살표 연결선 87"/>
                <p:cNvCxnSpPr/>
                <p:nvPr/>
              </p:nvCxnSpPr>
              <p:spPr>
                <a:xfrm flipV="1">
                  <a:off x="12121605" y="5971031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2" name="직선 화살표 연결선 91"/>
                <p:cNvCxnSpPr/>
                <p:nvPr/>
              </p:nvCxnSpPr>
              <p:spPr>
                <a:xfrm flipV="1">
                  <a:off x="12940682" y="5812875"/>
                  <a:ext cx="127000" cy="425449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9" name="TextBox 58"/>
            <p:cNvSpPr txBox="1"/>
            <p:nvPr/>
          </p:nvSpPr>
          <p:spPr>
            <a:xfrm>
              <a:off x="3712158" y="6917283"/>
              <a:ext cx="54788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mbd_sys_mil_f2_VelProfile_2_out_without_FbCtrl.png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77146" y="7309178"/>
            <a:ext cx="8048105" cy="5447775"/>
            <a:chOff x="730377" y="7401768"/>
            <a:chExt cx="8048105" cy="5447775"/>
          </a:xfrm>
        </p:grpSpPr>
        <p:grpSp>
          <p:nvGrpSpPr>
            <p:cNvPr id="91" name="그룹 90"/>
            <p:cNvGrpSpPr/>
            <p:nvPr/>
          </p:nvGrpSpPr>
          <p:grpSpPr>
            <a:xfrm>
              <a:off x="730377" y="7401768"/>
              <a:ext cx="8048105" cy="5191409"/>
              <a:chOff x="2349696" y="7375874"/>
              <a:chExt cx="8048105" cy="5191409"/>
            </a:xfrm>
          </p:grpSpPr>
          <p:grpSp>
            <p:nvGrpSpPr>
              <p:cNvPr id="43" name="그룹 42"/>
              <p:cNvGrpSpPr>
                <a:grpSpLocks noChangeAspect="1"/>
              </p:cNvGrpSpPr>
              <p:nvPr/>
            </p:nvGrpSpPr>
            <p:grpSpPr>
              <a:xfrm>
                <a:off x="6664911" y="7379280"/>
                <a:ext cx="3732890" cy="5172711"/>
                <a:chOff x="6902855" y="7463366"/>
                <a:chExt cx="4968552" cy="3984202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0776"/>
                <a:stretch/>
              </p:blipFill>
              <p:spPr>
                <a:xfrm>
                  <a:off x="6902855" y="7463366"/>
                  <a:ext cx="4968552" cy="2616899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4281"/>
                <a:stretch/>
              </p:blipFill>
              <p:spPr>
                <a:xfrm>
                  <a:off x="6902855" y="10080265"/>
                  <a:ext cx="4968552" cy="1367303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/>
              <p:cNvGrpSpPr>
                <a:grpSpLocks noChangeAspect="1"/>
              </p:cNvGrpSpPr>
              <p:nvPr/>
            </p:nvGrpSpPr>
            <p:grpSpPr>
              <a:xfrm>
                <a:off x="2349696" y="8127166"/>
                <a:ext cx="3868942" cy="4027918"/>
                <a:chOff x="4175449" y="7310960"/>
                <a:chExt cx="4968552" cy="5172711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3090" b="50533"/>
                <a:stretch/>
              </p:blipFill>
              <p:spPr>
                <a:xfrm>
                  <a:off x="4175449" y="7310960"/>
                  <a:ext cx="4968552" cy="3423183"/>
                </a:xfrm>
                <a:prstGeom prst="rect">
                  <a:avLst/>
                </a:prstGeom>
              </p:spPr>
            </p:pic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74718" r="23090"/>
                <a:stretch/>
              </p:blipFill>
              <p:spPr>
                <a:xfrm>
                  <a:off x="4175449" y="10734143"/>
                  <a:ext cx="4968552" cy="174952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직선 연결선 15"/>
              <p:cNvCxnSpPr/>
              <p:nvPr/>
            </p:nvCxnSpPr>
            <p:spPr>
              <a:xfrm>
                <a:off x="8556445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8197484" y="8085870"/>
                <a:ext cx="368486" cy="180020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7054697" y="7956517"/>
                <a:ext cx="118462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altLang="ko-KR" sz="900" b="1">
                    <a:solidFill>
                      <a:schemeClr val="tx2"/>
                    </a:solidFill>
                  </a:rPr>
                  <a:t>1.Profiling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완료시점에</a:t>
                </a:r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>
                <a:off x="8828892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9045595" y="7573168"/>
                <a:ext cx="1214449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3. Profiling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 후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명령 입력으로 간주하고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, 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재시작</a:t>
                </a:r>
              </a:p>
            </p:txBody>
          </p:sp>
          <p:cxnSp>
            <p:nvCxnSpPr>
              <p:cNvPr id="50" name="직선 화살표 연결선 49"/>
              <p:cNvCxnSpPr/>
              <p:nvPr/>
            </p:nvCxnSpPr>
            <p:spPr>
              <a:xfrm flipH="1">
                <a:off x="8701465" y="7970869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직선 화살표 연결선 55"/>
              <p:cNvCxnSpPr/>
              <p:nvPr/>
            </p:nvCxnSpPr>
            <p:spPr>
              <a:xfrm flipV="1">
                <a:off x="8317608" y="11840271"/>
                <a:ext cx="222962" cy="127892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927922" y="11952448"/>
                <a:ext cx="1398616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2.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가 아니므로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여전히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상태에서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-1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2" name="직선 화살표 연결선 61"/>
              <p:cNvCxnSpPr/>
              <p:nvPr/>
            </p:nvCxnSpPr>
            <p:spPr>
              <a:xfrm flipH="1">
                <a:off x="8830696" y="11527661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9086145" y="11316950"/>
                <a:ext cx="113334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4.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에 도달해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Closed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로변경하고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0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5" name="직선 화살표 연결선 64"/>
              <p:cNvCxnSpPr/>
              <p:nvPr/>
            </p:nvCxnSpPr>
            <p:spPr>
              <a:xfrm flipH="1" flipV="1">
                <a:off x="8951020" y="8353425"/>
                <a:ext cx="217780" cy="268325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9036070" y="8557709"/>
                <a:ext cx="12144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5. 0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입력으로 감속프로파일링 시작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177987" y="8572267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Opening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738482" y="8892133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Closing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V="1">
                <a:off x="5871216" y="7389494"/>
                <a:ext cx="816820" cy="1314582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5869413" y="12006264"/>
                <a:ext cx="818622" cy="561019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6" name="직사각형 85"/>
              <p:cNvSpPr/>
              <p:nvPr/>
            </p:nvSpPr>
            <p:spPr>
              <a:xfrm>
                <a:off x="5577840" y="8694420"/>
                <a:ext cx="302662" cy="331184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사다리꼴 69"/>
              <p:cNvSpPr/>
              <p:nvPr/>
            </p:nvSpPr>
            <p:spPr>
              <a:xfrm rot="16200000">
                <a:off x="3690731" y="9569979"/>
                <a:ext cx="5177789" cy="816819"/>
              </a:xfrm>
              <a:custGeom>
                <a:avLst/>
                <a:gdLst>
                  <a:gd name="connsiteX0" fmla="*/ 0 w 4711043"/>
                  <a:gd name="connsiteY0" fmla="*/ 882451 h 882451"/>
                  <a:gd name="connsiteX1" fmla="*/ 220613 w 4711043"/>
                  <a:gd name="connsiteY1" fmla="*/ 0 h 882451"/>
                  <a:gd name="connsiteX2" fmla="*/ 4490430 w 4711043"/>
                  <a:gd name="connsiteY2" fmla="*/ 0 h 882451"/>
                  <a:gd name="connsiteX3" fmla="*/ 4711043 w 4711043"/>
                  <a:gd name="connsiteY3" fmla="*/ 882451 h 882451"/>
                  <a:gd name="connsiteX4" fmla="*/ 0 w 4711043"/>
                  <a:gd name="connsiteY4" fmla="*/ 882451 h 882451"/>
                  <a:gd name="connsiteX0" fmla="*/ 0 w 4628493"/>
                  <a:gd name="connsiteY0" fmla="*/ 342701 h 882451"/>
                  <a:gd name="connsiteX1" fmla="*/ 138063 w 4628493"/>
                  <a:gd name="connsiteY1" fmla="*/ 0 h 882451"/>
                  <a:gd name="connsiteX2" fmla="*/ 4407880 w 4628493"/>
                  <a:gd name="connsiteY2" fmla="*/ 0 h 882451"/>
                  <a:gd name="connsiteX3" fmla="*/ 4628493 w 4628493"/>
                  <a:gd name="connsiteY3" fmla="*/ 882451 h 882451"/>
                  <a:gd name="connsiteX4" fmla="*/ 0 w 4628493"/>
                  <a:gd name="connsiteY4" fmla="*/ 342701 h 882451"/>
                  <a:gd name="connsiteX0" fmla="*/ 0 w 5168243"/>
                  <a:gd name="connsiteY0" fmla="*/ 342701 h 342701"/>
                  <a:gd name="connsiteX1" fmla="*/ 138063 w 5168243"/>
                  <a:gd name="connsiteY1" fmla="*/ 0 h 342701"/>
                  <a:gd name="connsiteX2" fmla="*/ 4407880 w 5168243"/>
                  <a:gd name="connsiteY2" fmla="*/ 0 h 342701"/>
                  <a:gd name="connsiteX3" fmla="*/ 5168243 w 5168243"/>
                  <a:gd name="connsiteY3" fmla="*/ 336351 h 342701"/>
                  <a:gd name="connsiteX4" fmla="*/ 0 w 5168243"/>
                  <a:gd name="connsiteY4" fmla="*/ 342701 h 342701"/>
                  <a:gd name="connsiteX0" fmla="*/ 0 w 5158718"/>
                  <a:gd name="connsiteY0" fmla="*/ 342701 h 342701"/>
                  <a:gd name="connsiteX1" fmla="*/ 138063 w 5158718"/>
                  <a:gd name="connsiteY1" fmla="*/ 0 h 342701"/>
                  <a:gd name="connsiteX2" fmla="*/ 4407880 w 5158718"/>
                  <a:gd name="connsiteY2" fmla="*/ 0 h 342701"/>
                  <a:gd name="connsiteX3" fmla="*/ 5158718 w 5158718"/>
                  <a:gd name="connsiteY3" fmla="*/ 317301 h 342701"/>
                  <a:gd name="connsiteX4" fmla="*/ 0 w 5158718"/>
                  <a:gd name="connsiteY4" fmla="*/ 342701 h 342701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17301 h 328417"/>
                  <a:gd name="connsiteX4" fmla="*/ 0 w 5153956"/>
                  <a:gd name="connsiteY4" fmla="*/ 328417 h 328417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22039 h 328417"/>
                  <a:gd name="connsiteX4" fmla="*/ 0 w 5153956"/>
                  <a:gd name="connsiteY4" fmla="*/ 328417 h 328417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22039 h 337894"/>
                  <a:gd name="connsiteX4" fmla="*/ 0 w 5153956"/>
                  <a:gd name="connsiteY4" fmla="*/ 337894 h 337894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31515 h 337894"/>
                  <a:gd name="connsiteX4" fmla="*/ 0 w 5153956"/>
                  <a:gd name="connsiteY4" fmla="*/ 337894 h 337894"/>
                  <a:gd name="connsiteX0" fmla="*/ 0 w 5163482"/>
                  <a:gd name="connsiteY0" fmla="*/ 342634 h 342634"/>
                  <a:gd name="connsiteX1" fmla="*/ 142827 w 5163482"/>
                  <a:gd name="connsiteY1" fmla="*/ 0 h 342634"/>
                  <a:gd name="connsiteX2" fmla="*/ 4412644 w 5163482"/>
                  <a:gd name="connsiteY2" fmla="*/ 0 h 342634"/>
                  <a:gd name="connsiteX3" fmla="*/ 5163482 w 5163482"/>
                  <a:gd name="connsiteY3" fmla="*/ 331515 h 342634"/>
                  <a:gd name="connsiteX4" fmla="*/ 0 w 5163482"/>
                  <a:gd name="connsiteY4" fmla="*/ 342634 h 342634"/>
                  <a:gd name="connsiteX0" fmla="*/ 0 w 5186346"/>
                  <a:gd name="connsiteY0" fmla="*/ 759610 h 759610"/>
                  <a:gd name="connsiteX1" fmla="*/ 165691 w 5186346"/>
                  <a:gd name="connsiteY1" fmla="*/ 0 h 759610"/>
                  <a:gd name="connsiteX2" fmla="*/ 4435508 w 5186346"/>
                  <a:gd name="connsiteY2" fmla="*/ 0 h 759610"/>
                  <a:gd name="connsiteX3" fmla="*/ 5186346 w 5186346"/>
                  <a:gd name="connsiteY3" fmla="*/ 331515 h 759610"/>
                  <a:gd name="connsiteX4" fmla="*/ 0 w 5186346"/>
                  <a:gd name="connsiteY4" fmla="*/ 759610 h 759610"/>
                  <a:gd name="connsiteX0" fmla="*/ 0 w 5178725"/>
                  <a:gd name="connsiteY0" fmla="*/ 759610 h 759610"/>
                  <a:gd name="connsiteX1" fmla="*/ 165691 w 5178725"/>
                  <a:gd name="connsiteY1" fmla="*/ 0 h 759610"/>
                  <a:gd name="connsiteX2" fmla="*/ 4435508 w 5178725"/>
                  <a:gd name="connsiteY2" fmla="*/ 0 h 759610"/>
                  <a:gd name="connsiteX3" fmla="*/ 5178725 w 5178725"/>
                  <a:gd name="connsiteY3" fmla="*/ 756073 h 759610"/>
                  <a:gd name="connsiteX4" fmla="*/ 0 w 5178725"/>
                  <a:gd name="connsiteY4" fmla="*/ 759610 h 759610"/>
                  <a:gd name="connsiteX0" fmla="*/ 0 w 5178725"/>
                  <a:gd name="connsiteY0" fmla="*/ 812680 h 812680"/>
                  <a:gd name="connsiteX1" fmla="*/ 165691 w 5178725"/>
                  <a:gd name="connsiteY1" fmla="*/ 5307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  <a:gd name="connsiteX0" fmla="*/ 0 w 5178725"/>
                  <a:gd name="connsiteY0" fmla="*/ 812680 h 812680"/>
                  <a:gd name="connsiteX1" fmla="*/ 577245 w 5178725"/>
                  <a:gd name="connsiteY1" fmla="*/ 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8725" h="812680">
                    <a:moveTo>
                      <a:pt x="0" y="812680"/>
                    </a:moveTo>
                    <a:lnTo>
                      <a:pt x="577245" y="0"/>
                    </a:lnTo>
                    <a:lnTo>
                      <a:pt x="3863905" y="0"/>
                    </a:lnTo>
                    <a:lnTo>
                      <a:pt x="5178725" y="809143"/>
                    </a:lnTo>
                    <a:lnTo>
                      <a:pt x="0" y="8126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680786" y="7375874"/>
                <a:ext cx="3717015" cy="517611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181150" y="12603322"/>
              <a:ext cx="51465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mbd_sys_mil_f2_VelProfile_3_Sync_problem.png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592314" y="6519382"/>
            <a:ext cx="4375216" cy="5715316"/>
            <a:chOff x="12592314" y="6519382"/>
            <a:chExt cx="4375216" cy="5715316"/>
          </a:xfrm>
        </p:grpSpPr>
        <p:grpSp>
          <p:nvGrpSpPr>
            <p:cNvPr id="2" name="그룹 1"/>
            <p:cNvGrpSpPr/>
            <p:nvPr/>
          </p:nvGrpSpPr>
          <p:grpSpPr>
            <a:xfrm>
              <a:off x="12592314" y="6519382"/>
              <a:ext cx="4375216" cy="5457480"/>
              <a:chOff x="11332793" y="7963230"/>
              <a:chExt cx="4375216" cy="5457480"/>
            </a:xfrm>
          </p:grpSpPr>
          <p:grpSp>
            <p:nvGrpSpPr>
              <p:cNvPr id="13" name="그룹 12"/>
              <p:cNvGrpSpPr>
                <a:grpSpLocks noChangeAspect="1"/>
              </p:cNvGrpSpPr>
              <p:nvPr/>
            </p:nvGrpSpPr>
            <p:grpSpPr>
              <a:xfrm>
                <a:off x="11332793" y="7963230"/>
                <a:ext cx="4375216" cy="5457480"/>
                <a:chOff x="12060324" y="2375409"/>
                <a:chExt cx="4019550" cy="5013834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060324" y="2375409"/>
                  <a:ext cx="4019550" cy="3371850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60324" y="5731893"/>
                  <a:ext cx="4019550" cy="165735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2170646" y="8622988"/>
                <a:ext cx="1227900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1. </a:t>
                </a:r>
                <a:r>
                  <a:rPr lang="ko-KR" altLang="en-US"/>
                  <a:t>피드백제어를 </a:t>
                </a:r>
                <a:endParaRPr lang="en-US" altLang="ko-KR"/>
              </a:p>
              <a:p>
                <a:r>
                  <a:rPr lang="ko-KR" altLang="en-US"/>
                  <a:t>수행하지 않을 경우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912197" y="9285206"/>
                <a:ext cx="1224136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2. Ref=0</a:t>
                </a:r>
                <a:r>
                  <a:rPr lang="ko-KR" altLang="en-US"/>
                  <a:t>이 되어도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494521" y="11840486"/>
                <a:ext cx="2503432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4. </a:t>
                </a:r>
                <a:r>
                  <a:rPr lang="ko-KR" altLang="en-US"/>
                  <a:t>이로인해 위치오차가 발생하게 된다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23949" y="11122192"/>
                <a:ext cx="1368965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100" b="1">
                    <a:solidFill>
                      <a:srgbClr val="C00000"/>
                    </a:solidFill>
                  </a:rPr>
                  <a:t>3. 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관성으로 </a:t>
                </a:r>
                <a:r>
                  <a:rPr lang="en-US" altLang="ko-KR" sz="1100" b="1">
                    <a:solidFill>
                      <a:srgbClr val="C00000"/>
                    </a:solidFill>
                  </a:rPr>
                  <a:t>Plant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는</a:t>
                </a:r>
                <a:endParaRPr lang="en-US" altLang="ko-KR" sz="1100" b="1">
                  <a:solidFill>
                    <a:srgbClr val="C00000"/>
                  </a:solidFill>
                </a:endParaRPr>
              </a:p>
              <a:p>
                <a:r>
                  <a:rPr lang="ko-KR" altLang="en-US" sz="1100" b="1">
                    <a:solidFill>
                      <a:srgbClr val="C00000"/>
                    </a:solidFill>
                  </a:rPr>
                  <a:t>여전히 이동중에 있고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3765522" y="11988477"/>
              <a:ext cx="20967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가속가속가속가속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52119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24798" y="1387926"/>
            <a:ext cx="11487302" cy="7405516"/>
            <a:chOff x="424798" y="1387926"/>
            <a:chExt cx="11487302" cy="7405516"/>
          </a:xfrm>
        </p:grpSpPr>
        <p:grpSp>
          <p:nvGrpSpPr>
            <p:cNvPr id="2" name="그룹 1"/>
            <p:cNvGrpSpPr/>
            <p:nvPr/>
          </p:nvGrpSpPr>
          <p:grpSpPr>
            <a:xfrm>
              <a:off x="424798" y="1387926"/>
              <a:ext cx="11487302" cy="7128873"/>
              <a:chOff x="3303445" y="4762326"/>
              <a:chExt cx="11487302" cy="712887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8275" y="9909999"/>
                <a:ext cx="7791450" cy="19812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1786" y="5893532"/>
                <a:ext cx="5076564" cy="376408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5948" y="4762326"/>
                <a:ext cx="6087735" cy="4895292"/>
              </a:xfrm>
              <a:prstGeom prst="rect">
                <a:avLst/>
              </a:prstGeom>
            </p:spPr>
          </p:pic>
          <p:sp>
            <p:nvSpPr>
              <p:cNvPr id="9" name="사다리꼴 19"/>
              <p:cNvSpPr/>
              <p:nvPr/>
            </p:nvSpPr>
            <p:spPr>
              <a:xfrm rot="10800000">
                <a:off x="8688916" y="9637026"/>
                <a:ext cx="6101831" cy="621157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3340" h="621157">
                    <a:moveTo>
                      <a:pt x="0" y="598935"/>
                    </a:moveTo>
                    <a:lnTo>
                      <a:pt x="3158316" y="7623"/>
                    </a:lnTo>
                    <a:lnTo>
                      <a:pt x="4005851" y="0"/>
                    </a:lnTo>
                    <a:lnTo>
                      <a:pt x="4183340" y="621157"/>
                    </a:lnTo>
                    <a:lnTo>
                      <a:pt x="0" y="5989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675947" y="4762326"/>
                <a:ext cx="6087735" cy="4895292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311784" y="5896240"/>
                <a:ext cx="5076565" cy="376137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다리꼴 74"/>
              <p:cNvSpPr/>
              <p:nvPr/>
            </p:nvSpPr>
            <p:spPr>
              <a:xfrm>
                <a:off x="3303445" y="9633356"/>
                <a:ext cx="5279448" cy="605949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7581" h="605949">
                    <a:moveTo>
                      <a:pt x="2783876" y="605949"/>
                    </a:moveTo>
                    <a:lnTo>
                      <a:pt x="0" y="14288"/>
                    </a:lnTo>
                    <a:lnTo>
                      <a:pt x="3569975" y="0"/>
                    </a:lnTo>
                    <a:lnTo>
                      <a:pt x="3707581" y="601186"/>
                    </a:lnTo>
                    <a:lnTo>
                      <a:pt x="2783876" y="60594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307580" y="10233659"/>
                <a:ext cx="1290835" cy="7771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943976" y="10248900"/>
                <a:ext cx="1238250" cy="74793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 flipH="1" flipV="1">
                <a:off x="3327400" y="9671050"/>
                <a:ext cx="3980180" cy="5626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 flipV="1">
                <a:off x="8394700" y="9658350"/>
                <a:ext cx="201160" cy="5753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H="1" flipV="1">
                <a:off x="8686800" y="9662160"/>
                <a:ext cx="262676" cy="602649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V="1">
                <a:off x="10179953" y="9667875"/>
                <a:ext cx="4593322" cy="596430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3584253" y="8547221"/>
              <a:ext cx="5168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65170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31032" y="1511313"/>
            <a:ext cx="11961642" cy="8434098"/>
            <a:chOff x="431032" y="1511313"/>
            <a:chExt cx="11961642" cy="8434098"/>
          </a:xfrm>
        </p:grpSpPr>
        <p:grpSp>
          <p:nvGrpSpPr>
            <p:cNvPr id="27" name="그룹 26"/>
            <p:cNvGrpSpPr>
              <a:grpSpLocks noChangeAspect="1"/>
            </p:cNvGrpSpPr>
            <p:nvPr/>
          </p:nvGrpSpPr>
          <p:grpSpPr>
            <a:xfrm>
              <a:off x="431032" y="1511313"/>
              <a:ext cx="11961642" cy="8168828"/>
              <a:chOff x="1241833" y="1969918"/>
              <a:chExt cx="11961642" cy="816882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9124" y="2277695"/>
                <a:ext cx="5972175" cy="3048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124" y="5325695"/>
                <a:ext cx="5972175" cy="4813051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1300" y="5306646"/>
                <a:ext cx="5953125" cy="48321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1300" y="2277695"/>
                <a:ext cx="5953125" cy="302895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259123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Opening -&gt; Opened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335120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39144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335120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439144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31299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Closing -&gt; Closed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231299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259124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91513" y="95697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998493" y="46717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62173" y="486344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41833" y="80011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699250" y="95570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799306" y="80138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860611" y="27159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984723" y="2782659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754059" y="9699190"/>
              <a:ext cx="53155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mbd_sys_mil_f2_VelProfile_3_Sync_solution.png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2919342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18787</TotalTime>
  <Words>3838</Words>
  <Application>Microsoft Office PowerPoint</Application>
  <PresentationFormat>사용자 지정</PresentationFormat>
  <Paragraphs>2438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HY헤드라인M</vt:lpstr>
      <vt:lpstr>굴림</vt:lpstr>
      <vt:lpstr>맑은 고딕</vt:lpstr>
      <vt:lpstr>Arial</vt:lpstr>
      <vt:lpstr>Cambria Math</vt:lpstr>
      <vt:lpstr>Wingdings</vt:lpstr>
      <vt:lpstr>Office 테마</vt:lpstr>
      <vt:lpstr>디자인 사용자 지정</vt:lpstr>
      <vt:lpstr>PowerPoint 프레젠테이션</vt:lpstr>
      <vt:lpstr>MBD 프로세스</vt:lpstr>
      <vt:lpstr>PowerPoint 프레젠테이션</vt:lpstr>
      <vt:lpstr>출력부</vt:lpstr>
      <vt:lpstr>출력부</vt:lpstr>
      <vt:lpstr>방향정의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PIL 검증</vt:lpstr>
      <vt:lpstr>코드자동생성을 위한 모델 변경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c280x Simulink Peripherals Block 예제 커넥터 연결</vt:lpstr>
      <vt:lpstr>PowerPoint 프레젠테이션</vt:lpstr>
      <vt:lpstr>MCU(S32K144) - Driver(VNH5019) 인터페이스</vt:lpstr>
      <vt:lpstr>MCU(S32K144) - Driver(VNH5019) 인터페이스</vt:lpstr>
      <vt:lpstr>MCU(S32K144) - Driver(SHIELD-MDD10 13,000원) 인터페이스</vt:lpstr>
      <vt:lpstr>PowerPoint 프레젠테이션</vt:lpstr>
      <vt:lpstr>PowerPoint 프레젠테이션</vt:lpstr>
      <vt:lpstr>PowerPoint 프레젠테이션</vt:lpstr>
      <vt:lpstr>F6 Anti-Pinch 반전</vt:lpstr>
      <vt:lpstr>PowerPoint 프레젠테이션</vt:lpstr>
      <vt:lpstr>PowerPoint 프레젠테이션</vt:lpstr>
      <vt:lpstr>PowerPoint 프레젠테이션</vt:lpstr>
      <vt:lpstr>PowerPoint 프레젠테이션</vt:lpstr>
      <vt:lpstr>LAUNCHXL - GPIO</vt:lpstr>
      <vt:lpstr>LAUNCHXL - ePWM_ADC</vt:lpstr>
      <vt:lpstr>LAUNCHXL - eQEP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2277</cp:revision>
  <dcterms:created xsi:type="dcterms:W3CDTF">2014-09-26T00:08:04Z</dcterms:created>
  <dcterms:modified xsi:type="dcterms:W3CDTF">2022-08-16T07:34:56Z</dcterms:modified>
</cp:coreProperties>
</file>